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4469" r:id="rId5"/>
  </p:sldMasterIdLst>
  <p:notesMasterIdLst>
    <p:notesMasterId r:id="rId56"/>
  </p:notesMasterIdLst>
  <p:handoutMasterIdLst>
    <p:handoutMasterId r:id="rId57"/>
  </p:handoutMasterIdLst>
  <p:sldIdLst>
    <p:sldId id="256" r:id="rId6"/>
    <p:sldId id="950" r:id="rId7"/>
    <p:sldId id="432" r:id="rId8"/>
    <p:sldId id="1072" r:id="rId9"/>
    <p:sldId id="1071" r:id="rId10"/>
    <p:sldId id="1166" r:id="rId11"/>
    <p:sldId id="431" r:id="rId12"/>
    <p:sldId id="1231" r:id="rId13"/>
    <p:sldId id="1235" r:id="rId14"/>
    <p:sldId id="1234" r:id="rId15"/>
    <p:sldId id="1236" r:id="rId16"/>
    <p:sldId id="985" r:id="rId17"/>
    <p:sldId id="1243" r:id="rId18"/>
    <p:sldId id="1253" r:id="rId19"/>
    <p:sldId id="257" r:id="rId20"/>
    <p:sldId id="1246" r:id="rId21"/>
    <p:sldId id="941" r:id="rId22"/>
    <p:sldId id="1244" r:id="rId23"/>
    <p:sldId id="1256" r:id="rId24"/>
    <p:sldId id="955" r:id="rId25"/>
    <p:sldId id="958" r:id="rId26"/>
    <p:sldId id="446" r:id="rId27"/>
    <p:sldId id="1257" r:id="rId28"/>
    <p:sldId id="948" r:id="rId29"/>
    <p:sldId id="989" r:id="rId30"/>
    <p:sldId id="388" r:id="rId31"/>
    <p:sldId id="1083" r:id="rId32"/>
    <p:sldId id="1267" r:id="rId33"/>
    <p:sldId id="1265" r:id="rId34"/>
    <p:sldId id="1258" r:id="rId35"/>
    <p:sldId id="960" r:id="rId36"/>
    <p:sldId id="967" r:id="rId37"/>
    <p:sldId id="289" r:id="rId38"/>
    <p:sldId id="1259" r:id="rId39"/>
    <p:sldId id="686" r:id="rId40"/>
    <p:sldId id="1261" r:id="rId41"/>
    <p:sldId id="1163" r:id="rId42"/>
    <p:sldId id="1165" r:id="rId43"/>
    <p:sldId id="1164" r:id="rId44"/>
    <p:sldId id="945" r:id="rId45"/>
    <p:sldId id="984" r:id="rId46"/>
    <p:sldId id="1262" r:id="rId47"/>
    <p:sldId id="982" r:id="rId48"/>
    <p:sldId id="928" r:id="rId49"/>
    <p:sldId id="963" r:id="rId50"/>
    <p:sldId id="962" r:id="rId51"/>
    <p:sldId id="946" r:id="rId52"/>
    <p:sldId id="1268" r:id="rId53"/>
    <p:sldId id="1269" r:id="rId54"/>
    <p:sldId id="743" r:id="rId55"/>
  </p:sldIdLst>
  <p:sldSz cx="12192000" cy="6858000"/>
  <p:notesSz cx="6797675" cy="9926638"/>
  <p:embeddedFontLst>
    <p:embeddedFont>
      <p:font typeface="Abadi" panose="020B0604020104020204" pitchFamily="34" charset="0"/>
      <p:regular r:id="rId58"/>
    </p:embeddedFont>
    <p:embeddedFont>
      <p:font typeface="Gordita" panose="020F0502020204030204" pitchFamily="34" charset="0"/>
      <p:regular r:id="rId59"/>
      <p:bold r:id="rId60"/>
      <p:italic r:id="rId61"/>
      <p:boldItalic r:id="rId62"/>
    </p:embeddedFont>
    <p:embeddedFont>
      <p:font typeface="Open Sans" panose="020B0606030504020204" pitchFamily="34" charset="0"/>
      <p:regular r:id="rId63"/>
      <p:bold r:id="rId64"/>
      <p:italic r:id="rId65"/>
      <p:boldItalic r:id="rId66"/>
    </p:embeddedFont>
    <p:embeddedFont>
      <p:font typeface="Public Sans" panose="020F0502020204030204" pitchFamily="34" charset="0"/>
      <p:regular r:id="rId67"/>
      <p:bold r:id="rId68"/>
      <p:italic r:id="rId69"/>
      <p:boldItalic r:id="rId70"/>
    </p:embeddedFont>
    <p:embeddedFont>
      <p:font typeface="Public Sans Bold" panose="020F0502020204030204" pitchFamily="34" charset="0"/>
      <p:regular r:id="rId71"/>
      <p:bold r:id="rId72"/>
      <p:italic r:id="rId73"/>
      <p:boldItalic r:id="rId74"/>
    </p:embeddedFont>
    <p:embeddedFont>
      <p:font typeface="Source Sans Pro" panose="020B0503030403020204" pitchFamily="34" charset="0"/>
      <p:regular r:id="rId75"/>
      <p:bold r:id="rId76"/>
      <p:italic r:id="rId77"/>
      <p:boldItalic r:id="rId78"/>
    </p:embeddedFont>
    <p:embeddedFont>
      <p:font typeface="Source Sans Pro Black" panose="020F0502020204030204" pitchFamily="34" charset="0"/>
      <p:bold r:id="rId79"/>
      <p:italic r:id="rId80"/>
      <p:boldItalic r:id="rId81"/>
    </p:embeddedFont>
    <p:embeddedFont>
      <p:font typeface="Source Sans Pro Light" panose="020F0302020204030204" pitchFamily="34" charset="0"/>
      <p:regular r:id="rId82"/>
      <p:italic r:id="rId83"/>
    </p:embeddedFont>
    <p:embeddedFont>
      <p:font typeface="Source Sans Pro SemiBold" panose="020F0502020204030204" pitchFamily="34" charset="0"/>
      <p:regular r:id="rId84"/>
      <p:bold r:id="rId85"/>
      <p:italic r:id="rId86"/>
      <p:boldItalic r:id="rId87"/>
    </p:embeddedFont>
  </p:embeddedFontLst>
  <p:custShowLst>
    <p:custShow name="Introduction" id="0">
      <p:sldLst/>
    </p:custShow>
    <p:custShow name="Main Intro UCAT" id="1">
      <p:sldLst/>
    </p:custShow>
  </p:custShowLst>
  <p:defaultTextStyle>
    <a:defPPr>
      <a:defRPr lang="en-A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2C89"/>
    <a:srgbClr val="1F1F1F"/>
    <a:srgbClr val="F2473A"/>
    <a:srgbClr val="4D4D4D"/>
    <a:srgbClr val="610D07"/>
    <a:srgbClr val="94140A"/>
    <a:srgbClr val="7A1008"/>
    <a:srgbClr val="C9C9C9"/>
    <a:srgbClr val="6B6B6B"/>
    <a:srgbClr val="050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69305" autoAdjust="0"/>
  </p:normalViewPr>
  <p:slideViewPr>
    <p:cSldViewPr>
      <p:cViewPr varScale="1">
        <p:scale>
          <a:sx n="125" d="100"/>
          <a:sy n="125" d="100"/>
        </p:scale>
        <p:origin x="30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658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84" Type="http://schemas.openxmlformats.org/officeDocument/2006/relationships/font" Target="fonts/font27.fntdata"/><Relationship Id="rId89" Type="http://schemas.openxmlformats.org/officeDocument/2006/relationships/presProps" Target="pres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font" Target="fonts/font1.fntdata"/><Relationship Id="rId74" Type="http://schemas.openxmlformats.org/officeDocument/2006/relationships/font" Target="fonts/font17.fntdata"/><Relationship Id="rId79" Type="http://schemas.openxmlformats.org/officeDocument/2006/relationships/font" Target="fonts/font22.fntdata"/><Relationship Id="rId5" Type="http://schemas.openxmlformats.org/officeDocument/2006/relationships/slideMaster" Target="slideMasters/slideMaster1.xml"/><Relationship Id="rId90" Type="http://schemas.openxmlformats.org/officeDocument/2006/relationships/viewProps" Target="viewProps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font" Target="fonts/font20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5.fntdata"/><Relationship Id="rId80" Type="http://schemas.openxmlformats.org/officeDocument/2006/relationships/font" Target="fonts/font23.fntdata"/><Relationship Id="rId85" Type="http://schemas.openxmlformats.org/officeDocument/2006/relationships/font" Target="fonts/font2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83" Type="http://schemas.openxmlformats.org/officeDocument/2006/relationships/font" Target="fonts/font26.fntdata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font" Target="fonts/font21.fntdata"/><Relationship Id="rId81" Type="http://schemas.openxmlformats.org/officeDocument/2006/relationships/font" Target="fonts/font24.fntdata"/><Relationship Id="rId86" Type="http://schemas.openxmlformats.org/officeDocument/2006/relationships/font" Target="fonts/font29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19.fntdata"/><Relationship Id="rId7" Type="http://schemas.openxmlformats.org/officeDocument/2006/relationships/slide" Target="slides/slide2.xml"/><Relationship Id="rId71" Type="http://schemas.openxmlformats.org/officeDocument/2006/relationships/font" Target="fonts/font14.fntdata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9.fntdata"/><Relationship Id="rId87" Type="http://schemas.openxmlformats.org/officeDocument/2006/relationships/font" Target="fonts/font30.fntdata"/><Relationship Id="rId61" Type="http://schemas.openxmlformats.org/officeDocument/2006/relationships/font" Target="fonts/font4.fntdata"/><Relationship Id="rId82" Type="http://schemas.openxmlformats.org/officeDocument/2006/relationships/font" Target="fonts/font25.fntdata"/><Relationship Id="rId19" Type="http://schemas.openxmlformats.org/officeDocument/2006/relationships/slide" Target="slides/slide1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9E-2546-BCE6-65619A14FB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9E-2546-BCE6-65619A14FB8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9E-2546-BCE6-65619A14FB8A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F4-46C0-B0DD-19B1FEC07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9E-2546-BCE6-65619A14FB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9E-2546-BCE6-65619A14FB8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9E-2546-BCE6-65619A14FB8A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F4-46C0-B0DD-19B1FEC07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544791280534939E-2"/>
          <c:y val="3.7091545763969738E-2"/>
          <c:w val="0.97491041743893014"/>
          <c:h val="0.818138159232639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50th</c:v>
                </c:pt>
                <c:pt idx="1">
                  <c:v>70th</c:v>
                </c:pt>
                <c:pt idx="2">
                  <c:v>80th</c:v>
                </c:pt>
                <c:pt idx="3">
                  <c:v>90th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2500</c:v>
                </c:pt>
                <c:pt idx="1">
                  <c:v>2610</c:v>
                </c:pt>
                <c:pt idx="2">
                  <c:v>2710</c:v>
                </c:pt>
                <c:pt idx="3">
                  <c:v>2850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E0-4126-8D0C-137302D379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50th</c:v>
                </c:pt>
                <c:pt idx="1">
                  <c:v>70th</c:v>
                </c:pt>
                <c:pt idx="2">
                  <c:v>80th</c:v>
                </c:pt>
                <c:pt idx="3">
                  <c:v>90th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2520</c:v>
                </c:pt>
                <c:pt idx="1">
                  <c:v>2680</c:v>
                </c:pt>
                <c:pt idx="2">
                  <c:v>2780</c:v>
                </c:pt>
                <c:pt idx="3">
                  <c:v>2920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E0-4126-8D0C-137302D379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6B6B6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50th</c:v>
                </c:pt>
                <c:pt idx="1">
                  <c:v>70th</c:v>
                </c:pt>
                <c:pt idx="2">
                  <c:v>80th</c:v>
                </c:pt>
                <c:pt idx="3">
                  <c:v>90th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2520</c:v>
                </c:pt>
                <c:pt idx="1">
                  <c:v>2700</c:v>
                </c:pt>
                <c:pt idx="2">
                  <c:v>2810</c:v>
                </c:pt>
                <c:pt idx="3">
                  <c:v>2960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E0-4126-8D0C-137302D3793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9C9C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50th</c:v>
                </c:pt>
                <c:pt idx="1">
                  <c:v>70th</c:v>
                </c:pt>
                <c:pt idx="2">
                  <c:v>80th</c:v>
                </c:pt>
                <c:pt idx="3">
                  <c:v>90th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2530</c:v>
                </c:pt>
                <c:pt idx="1">
                  <c:v>2710</c:v>
                </c:pt>
                <c:pt idx="2">
                  <c:v>2830</c:v>
                </c:pt>
                <c:pt idx="3">
                  <c:v>2980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E7-4117-8D61-E3A031482FB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50th</c:v>
                </c:pt>
                <c:pt idx="1">
                  <c:v>70th</c:v>
                </c:pt>
                <c:pt idx="2">
                  <c:v>80th</c:v>
                </c:pt>
                <c:pt idx="3">
                  <c:v>90th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2550</c:v>
                </c:pt>
                <c:pt idx="1">
                  <c:v>2730</c:v>
                </c:pt>
                <c:pt idx="2">
                  <c:v>2840</c:v>
                </c:pt>
                <c:pt idx="3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12-45F8-AA68-079D48A4E3A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50th</c:v>
                </c:pt>
                <c:pt idx="1">
                  <c:v>70th</c:v>
                </c:pt>
                <c:pt idx="2">
                  <c:v>80th</c:v>
                </c:pt>
                <c:pt idx="3">
                  <c:v>90th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2570</c:v>
                </c:pt>
                <c:pt idx="1">
                  <c:v>2770</c:v>
                </c:pt>
                <c:pt idx="2">
                  <c:v>2900</c:v>
                </c:pt>
                <c:pt idx="3">
                  <c:v>3060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59-4AFC-8026-FE6A46D629B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7"/>
        <c:overlap val="-42"/>
        <c:axId val="2106613216"/>
        <c:axId val="2106611552"/>
      </c:barChart>
      <c:catAx>
        <c:axId val="210661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6611552"/>
        <c:crosses val="autoZero"/>
        <c:auto val="1"/>
        <c:lblAlgn val="ctr"/>
        <c:lblOffset val="100"/>
        <c:noMultiLvlLbl val="0"/>
      </c:catAx>
      <c:valAx>
        <c:axId val="21066115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0661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4793347686657874"/>
          <c:y val="2.3151580262457495E-2"/>
          <c:w val="0.47938810872320065"/>
          <c:h val="7.30528569009533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9E-2546-BCE6-65619A14FB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9E-2546-BCE6-65619A14FB8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9E-2546-BCE6-65619A14FB8A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F4-46C0-B0DD-19B1FEC07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AU" dirty="0">
              <a:latin typeface="Source Sans Pro" panose="020B05030304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B7E2B7C-9F8A-479A-BFA2-63B35E5850B4}" type="datetimeFigureOut">
              <a:rPr lang="en-US">
                <a:latin typeface="Source Sans Pro" panose="020B0503030403020204" pitchFamily="34" charset="0"/>
              </a:rPr>
              <a:pPr>
                <a:defRPr/>
              </a:pPr>
              <a:t>3/6/25</a:t>
            </a:fld>
            <a:endParaRPr lang="en-AU" dirty="0">
              <a:latin typeface="Source Sans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AU" dirty="0">
              <a:latin typeface="Source Sans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2C2DD05-150E-423B-9537-311AD1967396}" type="slidenum">
              <a:rPr lang="en-AU">
                <a:latin typeface="Source Sans Pro" panose="020B0503030403020204" pitchFamily="34" charset="0"/>
              </a:rPr>
              <a:pPr>
                <a:defRPr/>
              </a:pPr>
              <a:t>‹#›</a:t>
            </a:fld>
            <a:endParaRPr lang="en-AU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865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ource Sans Pro" panose="020B0503030403020204" pitchFamily="34" charset="0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ource Sans Pro" panose="020B0503030403020204" pitchFamily="34" charset="0"/>
                <a:cs typeface="+mn-cs"/>
              </a:defRPr>
            </a:lvl1pPr>
          </a:lstStyle>
          <a:p>
            <a:pPr>
              <a:defRPr/>
            </a:pPr>
            <a:fld id="{1EC4D1D7-C187-4EF8-AEAB-1F8F964B99C4}" type="datetimeFigureOut">
              <a:rPr lang="en-US" smtClean="0"/>
              <a:pPr>
                <a:defRPr/>
              </a:pPr>
              <a:t>3/6/25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A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ource Sans Pro" panose="020B0503030403020204" pitchFamily="34" charset="0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ource Sans Pro" panose="020B0503030403020204" pitchFamily="34" charset="0"/>
                <a:cs typeface="+mn-cs"/>
              </a:defRPr>
            </a:lvl1pPr>
          </a:lstStyle>
          <a:p>
            <a:pPr>
              <a:defRPr/>
            </a:pPr>
            <a:fld id="{1764547B-57A2-488B-85A3-4785208C7829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9680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4547B-57A2-488B-85A3-4785208C7829}" type="slidenum">
              <a:rPr lang="en-AU" smtClean="0"/>
              <a:pPr>
                <a:defRPr/>
              </a:pPr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9412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4547B-57A2-488B-85A3-4785208C7829}" type="slidenum">
              <a:rPr lang="en-AU" smtClean="0"/>
              <a:pPr>
                <a:defRPr/>
              </a:pPr>
              <a:t>20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2439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4547B-57A2-488B-85A3-4785208C7829}" type="slidenum">
              <a:rPr lang="en-AU" smtClean="0"/>
              <a:pPr>
                <a:defRPr/>
              </a:pPr>
              <a:t>23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7443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b="1" u="sng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4547B-57A2-488B-85A3-4785208C7829}" type="slidenum">
              <a:rPr lang="en-AU" smtClean="0"/>
              <a:pPr>
                <a:defRPr/>
              </a:pPr>
              <a:t>24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5571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4547B-57A2-488B-85A3-4785208C7829}" type="slidenum">
              <a:rPr lang="en-AU" smtClean="0"/>
              <a:pPr>
                <a:defRPr/>
              </a:pPr>
              <a:t>25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2867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912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585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4B1FE-33EA-A5D6-004A-5084C489B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901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4547B-57A2-488B-85A3-4785208C7829}" type="slidenum">
              <a:rPr lang="en-AU" smtClean="0"/>
              <a:pPr>
                <a:defRPr/>
              </a:pPr>
              <a:t>30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0123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4547B-57A2-488B-85A3-4785208C7829}" type="slidenum">
              <a:rPr lang="en-AU" smtClean="0"/>
              <a:pPr>
                <a:defRPr/>
              </a:pPr>
              <a:t>31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253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4547B-57A2-488B-85A3-4785208C7829}" type="slidenum">
              <a:rPr lang="en-AU" smtClean="0"/>
              <a:pPr>
                <a:defRPr/>
              </a:pPr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373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D1B5E59-C6F0-4560-829E-B0374FEF81AA}" type="slidenum">
              <a:rPr lang="en-AU" smtClean="0"/>
              <a:pPr>
                <a:defRPr/>
              </a:pPr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7087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4547B-57A2-488B-85A3-4785208C7829}" type="slidenum">
              <a:rPr lang="en-AU" smtClean="0"/>
              <a:pPr>
                <a:defRPr/>
              </a:pPr>
              <a:t>40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943506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4547B-57A2-488B-85A3-4785208C7829}" type="slidenum">
              <a:rPr lang="en-AU" smtClean="0"/>
              <a:pPr>
                <a:defRPr/>
              </a:pPr>
              <a:t>46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193428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94CAD8C-3B23-FC53-8C27-0C57A47627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76AE1FC-07EE-4494-ACE4-E29D88549706}" type="slidenum">
              <a:rPr lang="en-AU" smtClean="0"/>
              <a:pPr>
                <a:defRPr/>
              </a:pPr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9628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4547B-57A2-488B-85A3-4785208C7829}" type="slidenum">
              <a:rPr lang="en-AU" smtClean="0"/>
              <a:pPr>
                <a:defRPr/>
              </a:pPr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8967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4547B-57A2-488B-85A3-4785208C7829}" type="slidenum">
              <a:rPr lang="en-AU" smtClean="0"/>
              <a:pPr>
                <a:defRPr/>
              </a:pPr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81730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4547B-57A2-488B-85A3-4785208C7829}" type="slidenum">
              <a:rPr lang="en-AU" smtClean="0"/>
              <a:pPr>
                <a:defRPr/>
              </a:pPr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71126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5C49DDB-8C4C-4D82-A481-5D4C05641F8C}" type="slidenum">
              <a:rPr lang="en-AU" smtClean="0"/>
              <a:pPr>
                <a:defRPr/>
              </a:pPr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2684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4547B-57A2-488B-85A3-4785208C7829}" type="slidenum">
              <a:rPr lang="en-AU" smtClean="0"/>
              <a:pPr>
                <a:defRPr/>
              </a:pPr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9390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4547B-57A2-488B-85A3-4785208C7829}" type="slidenum">
              <a:rPr lang="en-AU" smtClean="0"/>
              <a:pPr>
                <a:defRPr/>
              </a:pPr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8182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fld id="{D036FF67-54B9-46C6-8284-85614507AF82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fld id="{6615E482-8004-4DDC-A455-56FC314D82FB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fld id="{CB4304A9-822D-44D4-818C-E38945B2F82A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6156000" cy="26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0967" y="3645267"/>
            <a:ext cx="2983200" cy="8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 dirty="0"/>
          </a:p>
        </p:txBody>
      </p:sp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7539900" y="1750033"/>
            <a:ext cx="3802800" cy="38028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0477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"/>
          <p:cNvSpPr txBox="1">
            <a:spLocks noGrp="1"/>
          </p:cNvSpPr>
          <p:nvPr>
            <p:ph type="title"/>
          </p:nvPr>
        </p:nvSpPr>
        <p:spPr>
          <a:xfrm>
            <a:off x="576528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grpSp>
        <p:nvGrpSpPr>
          <p:cNvPr id="172" name="Google Shape;172;p13"/>
          <p:cNvGrpSpPr/>
          <p:nvPr/>
        </p:nvGrpSpPr>
        <p:grpSpPr>
          <a:xfrm>
            <a:off x="10036634" y="-582831"/>
            <a:ext cx="3072065" cy="2768112"/>
            <a:chOff x="7527475" y="-437123"/>
            <a:chExt cx="2304049" cy="2076084"/>
          </a:xfrm>
        </p:grpSpPr>
        <p:sp>
          <p:nvSpPr>
            <p:cNvPr id="173" name="Google Shape;173;p13"/>
            <p:cNvSpPr/>
            <p:nvPr/>
          </p:nvSpPr>
          <p:spPr>
            <a:xfrm rot="-5400000" flipH="1">
              <a:off x="7653475" y="-58150"/>
              <a:ext cx="1554600" cy="1548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/>
            </a:p>
          </p:txBody>
        </p:sp>
        <p:grpSp>
          <p:nvGrpSpPr>
            <p:cNvPr id="174" name="Google Shape;174;p13"/>
            <p:cNvGrpSpPr/>
            <p:nvPr/>
          </p:nvGrpSpPr>
          <p:grpSpPr>
            <a:xfrm>
              <a:off x="7527475" y="-190576"/>
              <a:ext cx="2304049" cy="1829537"/>
              <a:chOff x="7267300" y="-366311"/>
              <a:chExt cx="2304049" cy="1829537"/>
            </a:xfrm>
          </p:grpSpPr>
          <p:sp>
            <p:nvSpPr>
              <p:cNvPr id="175" name="Google Shape;175;p13"/>
              <p:cNvSpPr/>
              <p:nvPr/>
            </p:nvSpPr>
            <p:spPr>
              <a:xfrm rot="2699366" flipH="1">
                <a:off x="8496503" y="490078"/>
                <a:ext cx="1150392" cy="262619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/>
              </a:p>
            </p:txBody>
          </p:sp>
          <p:sp>
            <p:nvSpPr>
              <p:cNvPr id="176" name="Google Shape;176;p13"/>
              <p:cNvSpPr/>
              <p:nvPr/>
            </p:nvSpPr>
            <p:spPr>
              <a:xfrm>
                <a:off x="7719598" y="153426"/>
                <a:ext cx="1309800" cy="1309800"/>
              </a:xfrm>
              <a:prstGeom prst="ellipse">
                <a:avLst/>
              </a:prstGeom>
              <a:noFill/>
              <a:ln w="9525" cap="flat" cmpd="sng">
                <a:solidFill>
                  <a:schemeClr val="lt1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/>
              </a:p>
            </p:txBody>
          </p:sp>
          <p:sp>
            <p:nvSpPr>
              <p:cNvPr id="177" name="Google Shape;177;p13"/>
              <p:cNvSpPr/>
              <p:nvPr/>
            </p:nvSpPr>
            <p:spPr>
              <a:xfrm rot="2699336" flipH="1">
                <a:off x="7177884" y="-7536"/>
                <a:ext cx="1098632" cy="20195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/>
              </a:p>
            </p:txBody>
          </p:sp>
        </p:grpSp>
        <p:sp>
          <p:nvSpPr>
            <p:cNvPr id="178" name="Google Shape;178;p13"/>
            <p:cNvSpPr/>
            <p:nvPr/>
          </p:nvSpPr>
          <p:spPr>
            <a:xfrm rot="2700000">
              <a:off x="7775558" y="-183425"/>
              <a:ext cx="770464" cy="127703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67607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576528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grpSp>
        <p:nvGrpSpPr>
          <p:cNvPr id="98" name="Google Shape;98;p7"/>
          <p:cNvGrpSpPr/>
          <p:nvPr/>
        </p:nvGrpSpPr>
        <p:grpSpPr>
          <a:xfrm>
            <a:off x="8915999" y="3490125"/>
            <a:ext cx="3930913" cy="3702251"/>
            <a:chOff x="6687000" y="2617594"/>
            <a:chExt cx="2948185" cy="2776688"/>
          </a:xfrm>
        </p:grpSpPr>
        <p:sp>
          <p:nvSpPr>
            <p:cNvPr id="99" name="Google Shape;99;p7"/>
            <p:cNvSpPr/>
            <p:nvPr/>
          </p:nvSpPr>
          <p:spPr>
            <a:xfrm flipH="1">
              <a:off x="6687000" y="2703525"/>
              <a:ext cx="2457000" cy="24471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/>
            </a:p>
          </p:txBody>
        </p:sp>
        <p:sp>
          <p:nvSpPr>
            <p:cNvPr id="100" name="Google Shape;100;p7"/>
            <p:cNvSpPr/>
            <p:nvPr/>
          </p:nvSpPr>
          <p:spPr>
            <a:xfrm rot="-2699590">
              <a:off x="7946885" y="3849460"/>
              <a:ext cx="1780000" cy="477721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/>
            </a:p>
          </p:txBody>
        </p:sp>
        <p:sp>
          <p:nvSpPr>
            <p:cNvPr id="101" name="Google Shape;101;p7"/>
            <p:cNvSpPr/>
            <p:nvPr/>
          </p:nvSpPr>
          <p:spPr>
            <a:xfrm rot="-2700000">
              <a:off x="6857259" y="4943944"/>
              <a:ext cx="996172" cy="114976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6962498" y="3553776"/>
              <a:ext cx="1309800" cy="1309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/>
            </a:p>
          </p:txBody>
        </p:sp>
        <p:sp>
          <p:nvSpPr>
            <p:cNvPr id="103" name="Google Shape;103;p7"/>
            <p:cNvSpPr/>
            <p:nvPr/>
          </p:nvSpPr>
          <p:spPr>
            <a:xfrm rot="-2699590">
              <a:off x="7651509" y="3199003"/>
              <a:ext cx="1780000" cy="326683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43974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04304" y="885827"/>
            <a:ext cx="2043112" cy="2043112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34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fld id="{6CE18916-1CCE-498A-8127-60B5A8351E01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fld id="{EECF6048-B9FD-4B7A-B563-77FFA0782BCD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fld id="{E6D7A23C-45FC-4D03-8473-226506506701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fld id="{48DB8034-B245-4872-ABEB-6BE84CAF7401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9716"/>
            <a:ext cx="10959008" cy="706090"/>
          </a:xfrm>
        </p:spPr>
        <p:txBody>
          <a:bodyPr/>
          <a:lstStyle>
            <a:lvl1pPr>
              <a:defRPr sz="4000" b="1">
                <a:solidFill>
                  <a:srgbClr val="F2473A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D54D9E0-C5E3-4A10-AD1D-BF22DC52D9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328047"/>
            <a:ext cx="1194881" cy="501333"/>
          </a:xfrm>
          <a:prstGeom prst="rect">
            <a:avLst/>
          </a:prstGeom>
        </p:spPr>
      </p:pic>
      <p:sp>
        <p:nvSpPr>
          <p:cNvPr id="3" name="AutoShape 2" descr="MedEntry Logo">
            <a:extLst>
              <a:ext uri="{FF2B5EF4-FFF2-40B4-BE49-F238E27FC236}">
                <a16:creationId xmlns:a16="http://schemas.microsoft.com/office/drawing/2014/main" id="{C4CB60F5-E3F9-4DF3-81E9-5D2CA34C115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3152784" y="501317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fld id="{DF05F9AB-CE36-4F68-B8E2-30CACE6CFC99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fld id="{FBBEBE7C-B49A-4632-9AEE-61FFA7BD1D3A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fld id="{12D8AF94-5463-4397-8B39-5A5CD1ED7A07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01D25-4008-4B8C-B5FA-EF25C2F4E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681" b="169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590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59008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090C050-CACE-4EA0-A763-84924249D3C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328047"/>
            <a:ext cx="1194881" cy="5013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  <p:sldLayoutId id="2147484481" r:id="rId12"/>
    <p:sldLayoutId id="2147484482" r:id="rId13"/>
    <p:sldLayoutId id="2147484483" r:id="rId14"/>
    <p:sldLayoutId id="2147484500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4600" b="1" kern="1200" cap="none" spc="-100" baseline="0">
          <a:ln>
            <a:noFill/>
          </a:ln>
          <a:solidFill>
            <a:srgbClr val="F2473A"/>
          </a:solidFill>
          <a:effectLst/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8.jpeg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chart" Target="../charts/chart1.xml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chart" Target="../charts/chart2.xml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microsoft.com/office/2007/relationships/hdphoto" Target="../media/hdphoto14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48.png"/><Relationship Id="rId1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chart" Target="../charts/chart4.xml"/><Relationship Id="rId7" Type="http://schemas.microsoft.com/office/2007/relationships/hdphoto" Target="../media/hdphoto6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pn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83.jpe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92.sv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jpeg"/><Relationship Id="rId18" Type="http://schemas.openxmlformats.org/officeDocument/2006/relationships/image" Target="../media/image113.jpeg"/><Relationship Id="rId3" Type="http://schemas.openxmlformats.org/officeDocument/2006/relationships/image" Target="../media/image92.svg"/><Relationship Id="rId7" Type="http://schemas.openxmlformats.org/officeDocument/2006/relationships/image" Target="../media/image102.png"/><Relationship Id="rId12" Type="http://schemas.openxmlformats.org/officeDocument/2006/relationships/image" Target="../media/image107.jpeg"/><Relationship Id="rId17" Type="http://schemas.openxmlformats.org/officeDocument/2006/relationships/image" Target="../media/image112.jpeg"/><Relationship Id="rId2" Type="http://schemas.openxmlformats.org/officeDocument/2006/relationships/image" Target="../media/image91.png"/><Relationship Id="rId16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106.jpeg"/><Relationship Id="rId5" Type="http://schemas.openxmlformats.org/officeDocument/2006/relationships/image" Target="../media/image100.png"/><Relationship Id="rId15" Type="http://schemas.openxmlformats.org/officeDocument/2006/relationships/image" Target="../media/image11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Relationship Id="rId14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4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0"/>
          <p:cNvSpPr/>
          <p:nvPr/>
        </p:nvSpPr>
        <p:spPr>
          <a:xfrm flipH="1">
            <a:off x="6285600" y="1044433"/>
            <a:ext cx="5906400" cy="5822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 dirty="0"/>
          </a:p>
        </p:txBody>
      </p:sp>
      <p:sp>
        <p:nvSpPr>
          <p:cNvPr id="455" name="Google Shape;455;p30"/>
          <p:cNvSpPr/>
          <p:nvPr/>
        </p:nvSpPr>
        <p:spPr>
          <a:xfrm rot="-2700000">
            <a:off x="10233495" y="1737884"/>
            <a:ext cx="1328229" cy="153301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 dirty="0"/>
          </a:p>
        </p:txBody>
      </p:sp>
      <p:sp>
        <p:nvSpPr>
          <p:cNvPr id="456" name="Google Shape;456;p30"/>
          <p:cNvSpPr txBox="1">
            <a:spLocks noGrp="1"/>
          </p:cNvSpPr>
          <p:nvPr>
            <p:ph type="ctrTitle"/>
          </p:nvPr>
        </p:nvSpPr>
        <p:spPr>
          <a:xfrm>
            <a:off x="580005" y="1874336"/>
            <a:ext cx="6156000" cy="161900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6000" dirty="0">
                <a:solidFill>
                  <a:schemeClr val="accent1"/>
                </a:solidFill>
                <a:ea typeface="Source Sans Pro" panose="020B0503030403020204" pitchFamily="34" charset="0"/>
                <a:cs typeface="Archivo Black"/>
                <a:sym typeface="Archivo Black"/>
              </a:rPr>
              <a:t>Becoming a Doctor</a:t>
            </a:r>
          </a:p>
        </p:txBody>
      </p:sp>
      <p:sp>
        <p:nvSpPr>
          <p:cNvPr id="458" name="Google Shape;458;p30"/>
          <p:cNvSpPr/>
          <p:nvPr/>
        </p:nvSpPr>
        <p:spPr>
          <a:xfrm rot="-2699590">
            <a:off x="6646012" y="4366938"/>
            <a:ext cx="2373333" cy="435577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 dirty="0"/>
          </a:p>
        </p:txBody>
      </p:sp>
      <p:sp>
        <p:nvSpPr>
          <p:cNvPr id="459" name="Google Shape;459;p30"/>
          <p:cNvSpPr/>
          <p:nvPr/>
        </p:nvSpPr>
        <p:spPr>
          <a:xfrm rot="-2699590">
            <a:off x="9477719" y="2790202"/>
            <a:ext cx="2373333" cy="435577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 dirty="0"/>
          </a:p>
        </p:txBody>
      </p:sp>
      <p:sp>
        <p:nvSpPr>
          <p:cNvPr id="460" name="Google Shape;460;p30"/>
          <p:cNvSpPr/>
          <p:nvPr/>
        </p:nvSpPr>
        <p:spPr>
          <a:xfrm rot="-2699590">
            <a:off x="9056955" y="1657341"/>
            <a:ext cx="2373333" cy="63696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 dirty="0"/>
          </a:p>
        </p:txBody>
      </p:sp>
      <p:sp>
        <p:nvSpPr>
          <p:cNvPr id="461" name="Google Shape;461;p30"/>
          <p:cNvSpPr/>
          <p:nvPr/>
        </p:nvSpPr>
        <p:spPr>
          <a:xfrm rot="-2699590">
            <a:off x="6836647" y="5132614"/>
            <a:ext cx="2373333" cy="63696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 dirty="0"/>
          </a:p>
        </p:txBody>
      </p:sp>
      <p:grpSp>
        <p:nvGrpSpPr>
          <p:cNvPr id="462" name="Google Shape;462;p30"/>
          <p:cNvGrpSpPr/>
          <p:nvPr/>
        </p:nvGrpSpPr>
        <p:grpSpPr>
          <a:xfrm>
            <a:off x="3559605" y="5816300"/>
            <a:ext cx="1746395" cy="343667"/>
            <a:chOff x="-6337521" y="4362225"/>
            <a:chExt cx="1309796" cy="25775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63" name="Google Shape;463;p30"/>
            <p:cNvSpPr/>
            <p:nvPr/>
          </p:nvSpPr>
          <p:spPr>
            <a:xfrm>
              <a:off x="-5917975" y="4362225"/>
              <a:ext cx="73800" cy="738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 dirty="0"/>
            </a:p>
          </p:txBody>
        </p:sp>
        <p:sp>
          <p:nvSpPr>
            <p:cNvPr id="464" name="Google Shape;464;p30"/>
            <p:cNvSpPr/>
            <p:nvPr/>
          </p:nvSpPr>
          <p:spPr>
            <a:xfrm>
              <a:off x="-5713862" y="4362225"/>
              <a:ext cx="73800" cy="738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 dirty="0"/>
            </a:p>
          </p:txBody>
        </p:sp>
        <p:sp>
          <p:nvSpPr>
            <p:cNvPr id="465" name="Google Shape;465;p30"/>
            <p:cNvSpPr/>
            <p:nvPr/>
          </p:nvSpPr>
          <p:spPr>
            <a:xfrm>
              <a:off x="-5509750" y="4362225"/>
              <a:ext cx="73800" cy="738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 dirty="0"/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-5305637" y="4362225"/>
              <a:ext cx="73800" cy="738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 dirty="0"/>
            </a:p>
          </p:txBody>
        </p:sp>
        <p:sp>
          <p:nvSpPr>
            <p:cNvPr id="467" name="Google Shape;467;p30"/>
            <p:cNvSpPr/>
            <p:nvPr/>
          </p:nvSpPr>
          <p:spPr>
            <a:xfrm>
              <a:off x="-5101525" y="4362225"/>
              <a:ext cx="73800" cy="738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 dirty="0"/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-6337521" y="4546175"/>
              <a:ext cx="73800" cy="738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 dirty="0"/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-6133409" y="4546175"/>
              <a:ext cx="73800" cy="738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 dirty="0"/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-5929296" y="4546175"/>
              <a:ext cx="73800" cy="738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 dirty="0"/>
            </a:p>
          </p:txBody>
        </p:sp>
        <p:sp>
          <p:nvSpPr>
            <p:cNvPr id="471" name="Google Shape;471;p30"/>
            <p:cNvSpPr/>
            <p:nvPr/>
          </p:nvSpPr>
          <p:spPr>
            <a:xfrm>
              <a:off x="-5725184" y="4546175"/>
              <a:ext cx="73800" cy="738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 dirty="0"/>
            </a:p>
          </p:txBody>
        </p:sp>
        <p:sp>
          <p:nvSpPr>
            <p:cNvPr id="472" name="Google Shape;472;p30"/>
            <p:cNvSpPr/>
            <p:nvPr/>
          </p:nvSpPr>
          <p:spPr>
            <a:xfrm>
              <a:off x="-5521071" y="4546175"/>
              <a:ext cx="73800" cy="738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200" dirty="0"/>
            </a:p>
          </p:txBody>
        </p:sp>
      </p:grpSp>
      <p:sp>
        <p:nvSpPr>
          <p:cNvPr id="474" name="Google Shape;474;p30"/>
          <p:cNvSpPr/>
          <p:nvPr/>
        </p:nvSpPr>
        <p:spPr>
          <a:xfrm rot="-2700000">
            <a:off x="7921712" y="5636526"/>
            <a:ext cx="1328229" cy="153301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 dirty="0"/>
          </a:p>
        </p:txBody>
      </p:sp>
      <p:sp>
        <p:nvSpPr>
          <p:cNvPr id="475" name="Google Shape;475;p30"/>
          <p:cNvSpPr/>
          <p:nvPr/>
        </p:nvSpPr>
        <p:spPr>
          <a:xfrm>
            <a:off x="6191585" y="3753308"/>
            <a:ext cx="2128800" cy="21288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6F62B54-63C7-4201-9BD2-DDF646F7B5F6}"/>
              </a:ext>
            </a:extLst>
          </p:cNvPr>
          <p:cNvSpPr/>
          <p:nvPr/>
        </p:nvSpPr>
        <p:spPr>
          <a:xfrm>
            <a:off x="695400" y="3640205"/>
            <a:ext cx="2285490" cy="43686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spc="-100" dirty="0">
                <a:solidFill>
                  <a:schemeClr val="bg1"/>
                </a:solidFill>
                <a:cs typeface="Arial" charset="0"/>
              </a:rPr>
              <a:t>6 March 2025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901D5CB-E332-40E2-B0DE-23B62C36F82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84" r="16684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FC5C0-06A8-1325-E3C4-3781206DAA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r="16727"/>
          <a:stretch/>
        </p:blipFill>
        <p:spPr>
          <a:xfrm>
            <a:off x="576528" y="1772816"/>
            <a:ext cx="4125024" cy="4125024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4630A-02D5-A395-1C6A-C5E7E5895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Disadvantages of Medicine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96813-902A-F4B5-B372-B1674BA9F5C8}"/>
              </a:ext>
            </a:extLst>
          </p:cNvPr>
          <p:cNvSpPr txBox="1"/>
          <p:nvPr/>
        </p:nvSpPr>
        <p:spPr>
          <a:xfrm>
            <a:off x="5375920" y="1957891"/>
            <a:ext cx="6167544" cy="3754874"/>
          </a:xfrm>
          <a:prstGeom prst="rect">
            <a:avLst/>
          </a:prstGeom>
          <a:noFill/>
        </p:spPr>
        <p:txBody>
          <a:bodyPr wrap="square" numCol="1" spcCol="720000">
            <a:spAutoFit/>
          </a:bodyPr>
          <a:lstStyle/>
          <a:p>
            <a:pPr marL="533400" indent="-533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Length and cost of study</a:t>
            </a:r>
          </a:p>
          <a:p>
            <a:pPr marL="533400" indent="-533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Shift work</a:t>
            </a:r>
          </a:p>
          <a:p>
            <a:pPr marL="533400" indent="-533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Workload</a:t>
            </a:r>
          </a:p>
          <a:p>
            <a:pPr marL="533400" indent="-533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Stress</a:t>
            </a:r>
          </a:p>
          <a:p>
            <a:pPr marL="533400" indent="-533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Dealing with sick people</a:t>
            </a:r>
          </a:p>
          <a:p>
            <a:pPr marL="533400" indent="-533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Legal liability</a:t>
            </a:r>
          </a:p>
          <a:p>
            <a:pPr marL="533400" indent="-533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Bureaucratic regulations</a:t>
            </a:r>
          </a:p>
          <a:p>
            <a:pPr marL="533400" indent="-533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Lack of resources</a:t>
            </a:r>
          </a:p>
          <a:p>
            <a:pPr marL="533400" indent="-533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Balance of work / personal life</a:t>
            </a:r>
          </a:p>
        </p:txBody>
      </p:sp>
    </p:spTree>
    <p:extLst>
      <p:ext uri="{BB962C8B-B14F-4D97-AF65-F5344CB8AC3E}">
        <p14:creationId xmlns:p14="http://schemas.microsoft.com/office/powerpoint/2010/main" val="243973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DDE2E-4148-0F86-664F-5332BDDC3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28" y="332656"/>
            <a:ext cx="10272000" cy="763600"/>
          </a:xfrm>
        </p:spPr>
        <p:txBody>
          <a:bodyPr/>
          <a:lstStyle/>
          <a:p>
            <a:r>
              <a:rPr lang="en-US" sz="4000" dirty="0"/>
              <a:t>Specialties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735575-B105-6207-F71B-D22FC2A7FFBF}"/>
              </a:ext>
            </a:extLst>
          </p:cNvPr>
          <p:cNvGraphicFramePr>
            <a:graphicFrameLocks noGrp="1"/>
          </p:cNvGraphicFramePr>
          <p:nvPr/>
        </p:nvGraphicFramePr>
        <p:xfrm>
          <a:off x="647328" y="1268760"/>
          <a:ext cx="10272000" cy="4984566"/>
        </p:xfrm>
        <a:graphic>
          <a:graphicData uri="http://schemas.openxmlformats.org/drawingml/2006/table">
            <a:tbl>
              <a:tblPr firstRow="1">
                <a:tableStyleId>{F2DE63D5-997A-4646-A377-4702673A728D}</a:tableStyleId>
              </a:tblPr>
              <a:tblGrid>
                <a:gridCol w="3178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Physician</a:t>
                      </a:r>
                    </a:p>
                  </a:txBody>
                  <a:tcPr marL="91439" marR="91439" marT="45723" marB="45723" anchor="ctr"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Surgeon</a:t>
                      </a:r>
                    </a:p>
                  </a:txBody>
                  <a:tcPr marL="91439" marR="91439" marT="45723" marB="4572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Other</a:t>
                      </a:r>
                    </a:p>
                  </a:txBody>
                  <a:tcPr marL="91439" marR="91439" marT="45723" marB="45723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5176">
                <a:tc>
                  <a:txBody>
                    <a:bodyPr/>
                    <a:lstStyle/>
                    <a:p>
                      <a:r>
                        <a:rPr lang="en-AU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General Physician</a:t>
                      </a:r>
                    </a:p>
                    <a:p>
                      <a:r>
                        <a:rPr lang="en-AU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Gastroenterologist</a:t>
                      </a:r>
                    </a:p>
                    <a:p>
                      <a:r>
                        <a:rPr lang="en-AU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Cardiologist</a:t>
                      </a:r>
                    </a:p>
                    <a:p>
                      <a:r>
                        <a:rPr lang="en-AU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Respiratory Physician</a:t>
                      </a:r>
                    </a:p>
                    <a:p>
                      <a:r>
                        <a:rPr lang="en-AU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Renal Physician</a:t>
                      </a:r>
                    </a:p>
                    <a:p>
                      <a:r>
                        <a:rPr lang="en-AU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Endocrinologist</a:t>
                      </a:r>
                    </a:p>
                    <a:p>
                      <a:r>
                        <a:rPr lang="en-AU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Oncologist</a:t>
                      </a:r>
                    </a:p>
                    <a:p>
                      <a:r>
                        <a:rPr lang="en-AU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Neurologist</a:t>
                      </a:r>
                    </a:p>
                    <a:p>
                      <a:r>
                        <a:rPr lang="en-AU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Rheumatologist</a:t>
                      </a:r>
                    </a:p>
                    <a:p>
                      <a:r>
                        <a:rPr lang="en-AU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Immunologist</a:t>
                      </a:r>
                    </a:p>
                    <a:p>
                      <a:r>
                        <a:rPr lang="en-AU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Haematologist</a:t>
                      </a:r>
                    </a:p>
                    <a:p>
                      <a:r>
                        <a:rPr lang="en-AU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Infec</a:t>
                      </a:r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tious Diseases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Geriatrician</a:t>
                      </a:r>
                    </a:p>
                    <a:p>
                      <a:r>
                        <a:rPr lang="en-AU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Dermatologist</a:t>
                      </a:r>
                    </a:p>
                  </a:txBody>
                  <a:tcPr marL="91439" marR="91439" marT="45723" marB="45723">
                    <a:lnL w="12700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General Surgeon</a:t>
                      </a:r>
                    </a:p>
                    <a:p>
                      <a:r>
                        <a:rPr lang="en-AU" sz="18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Maxillo</a:t>
                      </a:r>
                      <a:r>
                        <a:rPr lang="en-AU" sz="1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-Facial</a:t>
                      </a:r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Surgeon</a:t>
                      </a:r>
                    </a:p>
                    <a:p>
                      <a:r>
                        <a:rPr lang="en-AU" sz="1800" baseline="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Cardiothoracics</a:t>
                      </a:r>
                      <a:endParaRPr lang="en-AU" sz="1800" baseline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Orthopaedics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Plastics and Reconstructive Surgery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Neurosurgeon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ENT Surgeon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Otolaryngologist 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Paediatric Surgeon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Vascular Surgeon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Urologist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Transplant Surgeon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Trauma Surgeon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Colorectal Surgeon</a:t>
                      </a:r>
                    </a:p>
                  </a:txBody>
                  <a:tcPr marL="91439" marR="91439" marT="45723" marB="4572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General Practitioner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Emergency Specialist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Intensive Care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Anaesthetist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Obstetrician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Gynaecologist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Neonatal Physician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Psychiatrist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Ophthalmologist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Pathologist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Geneticist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Radiologist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Allergy Specialist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Medical Administrator</a:t>
                      </a:r>
                    </a:p>
                    <a:p>
                      <a:r>
                        <a:rPr lang="en-AU" sz="1800" baseline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Rehabilitation</a:t>
                      </a:r>
                    </a:p>
                    <a:p>
                      <a:endParaRPr lang="en-AU" sz="1800" baseline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1439" marR="91439" marT="45723" marB="45723">
                    <a:lnL>
                      <a:noFill/>
                    </a:lnL>
                    <a:lnR w="12700" cap="flat" cmpd="sng" algn="ctr">
                      <a:noFill/>
                      <a:prstDash val="soli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FE735170-7BF8-8E0E-6B21-EDB116F0D7D8}"/>
              </a:ext>
            </a:extLst>
          </p:cNvPr>
          <p:cNvSpPr/>
          <p:nvPr/>
        </p:nvSpPr>
        <p:spPr>
          <a:xfrm>
            <a:off x="623392" y="1988840"/>
            <a:ext cx="2160240" cy="432048"/>
          </a:xfrm>
          <a:prstGeom prst="ellipse">
            <a:avLst/>
          </a:prstGeom>
          <a:noFill/>
          <a:ln w="57150">
            <a:solidFill>
              <a:srgbClr val="F247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04B8A82-48A4-3485-BD46-6FE77D902AAA}"/>
              </a:ext>
            </a:extLst>
          </p:cNvPr>
          <p:cNvSpPr/>
          <p:nvPr/>
        </p:nvSpPr>
        <p:spPr>
          <a:xfrm>
            <a:off x="7128047" y="1772816"/>
            <a:ext cx="2576637" cy="432048"/>
          </a:xfrm>
          <a:prstGeom prst="ellipse">
            <a:avLst/>
          </a:prstGeom>
          <a:noFill/>
          <a:ln w="57150">
            <a:solidFill>
              <a:srgbClr val="F247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148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lonoscopy">
            <a:hlinkClick r:id="" action="ppaction://media"/>
            <a:extLst>
              <a:ext uri="{FF2B5EF4-FFF2-40B4-BE49-F238E27FC236}">
                <a16:creationId xmlns:a16="http://schemas.microsoft.com/office/drawing/2014/main" id="{33868FA2-264F-2F40-4DA2-C64B114A36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961" end="10693.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725" y="1850650"/>
            <a:ext cx="3363868" cy="2522901"/>
          </a:xfrm>
          <a:prstGeom prst="roundRect">
            <a:avLst>
              <a:gd name="adj" fmla="val 5661"/>
            </a:avLst>
          </a:prstGeo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DACD66B1-C477-34D5-4E34-E6ABF70F77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68" r="3" b="3"/>
          <a:stretch/>
        </p:blipFill>
        <p:spPr>
          <a:xfrm>
            <a:off x="4871864" y="4221088"/>
            <a:ext cx="2769944" cy="2328250"/>
          </a:xfrm>
          <a:prstGeom prst="roundRect">
            <a:avLst>
              <a:gd name="adj" fmla="val 5661"/>
            </a:avLst>
          </a:prstGeom>
        </p:spPr>
      </p:pic>
      <p:pic>
        <p:nvPicPr>
          <p:cNvPr id="6" name="BROWN A_0013">
            <a:hlinkClick r:id="" action="ppaction://media"/>
            <a:extLst>
              <a:ext uri="{FF2B5EF4-FFF2-40B4-BE49-F238E27FC236}">
                <a16:creationId xmlns:a16="http://schemas.microsoft.com/office/drawing/2014/main" id="{9453FC73-AAE8-1481-D138-2F319D2CD18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71864" y="2130645"/>
            <a:ext cx="2769943" cy="1825594"/>
          </a:xfrm>
          <a:prstGeom prst="roundRect">
            <a:avLst>
              <a:gd name="adj" fmla="val 5661"/>
            </a:avLst>
          </a:prstGeom>
        </p:spPr>
      </p:pic>
      <p:pic>
        <p:nvPicPr>
          <p:cNvPr id="7" name="Picture 6" descr="Image result for monash health">
            <a:extLst>
              <a:ext uri="{FF2B5EF4-FFF2-40B4-BE49-F238E27FC236}">
                <a16:creationId xmlns:a16="http://schemas.microsoft.com/office/drawing/2014/main" id="{C79228AD-BF9F-EA00-C579-280EA260D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7" b="38904"/>
          <a:stretch/>
        </p:blipFill>
        <p:spPr bwMode="auto">
          <a:xfrm>
            <a:off x="659181" y="5257688"/>
            <a:ext cx="3450932" cy="62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494ED14-3B68-1FE7-F50F-A72AC9BE4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Specialties - Gastroenterology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screenshot of a blue and white advertisement&#10;&#10;AI-generated content may be incorrect.">
            <a:extLst>
              <a:ext uri="{FF2B5EF4-FFF2-40B4-BE49-F238E27FC236}">
                <a16:creationId xmlns:a16="http://schemas.microsoft.com/office/drawing/2014/main" id="{6FF38F1D-941E-2C3F-0816-3930702FBE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3559" y="1376940"/>
            <a:ext cx="2769943" cy="51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7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2A6A96-D4F4-4A9B-87F4-683FCCC829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8" b="7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ECE1AA-FC8A-4AEA-8DB5-6491B00070E4}"/>
              </a:ext>
            </a:extLst>
          </p:cNvPr>
          <p:cNvSpPr txBox="1"/>
          <p:nvPr/>
        </p:nvSpPr>
        <p:spPr>
          <a:xfrm>
            <a:off x="2351584" y="3717032"/>
            <a:ext cx="7704856" cy="22072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Medical Entrance</a:t>
            </a:r>
          </a:p>
          <a:p>
            <a:pPr algn="ctr"/>
            <a:r>
              <a:rPr lang="en-AU" sz="4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Practical Advice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7F6ADBC-80F5-2AF2-E222-0463FF5AFB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328047"/>
            <a:ext cx="1194881" cy="5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9D603-3945-7038-A9A5-A8330D73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73" y="343001"/>
            <a:ext cx="10272000" cy="763600"/>
          </a:xfrm>
        </p:spPr>
        <p:txBody>
          <a:bodyPr/>
          <a:lstStyle/>
          <a:p>
            <a:r>
              <a:rPr lang="en-AU" sz="5000" dirty="0"/>
              <a:t>The Steps to Get Into Medicine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05AB9-47F6-C11E-1A84-277B1943E3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05"/>
          <a:stretch/>
        </p:blipFill>
        <p:spPr>
          <a:xfrm>
            <a:off x="2855640" y="2004112"/>
            <a:ext cx="6768752" cy="451088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426750A-C59D-213E-8D43-8E7809BC1606}"/>
              </a:ext>
            </a:extLst>
          </p:cNvPr>
          <p:cNvSpPr/>
          <p:nvPr/>
        </p:nvSpPr>
        <p:spPr>
          <a:xfrm>
            <a:off x="4864978" y="1949425"/>
            <a:ext cx="864095" cy="374518"/>
          </a:xfrm>
          <a:prstGeom prst="ellipse">
            <a:avLst/>
          </a:prstGeom>
          <a:noFill/>
          <a:ln w="57150">
            <a:solidFill>
              <a:srgbClr val="F247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EE05A-B9CB-4A90-131C-0C2122087C32}"/>
              </a:ext>
            </a:extLst>
          </p:cNvPr>
          <p:cNvSpPr txBox="1"/>
          <p:nvPr/>
        </p:nvSpPr>
        <p:spPr>
          <a:xfrm>
            <a:off x="-597443" y="1330912"/>
            <a:ext cx="5917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www.medentry.edu.au</a:t>
            </a:r>
          </a:p>
        </p:txBody>
      </p:sp>
    </p:spTree>
    <p:extLst>
      <p:ext uri="{BB962C8B-B14F-4D97-AF65-F5344CB8AC3E}">
        <p14:creationId xmlns:p14="http://schemas.microsoft.com/office/powerpoint/2010/main" val="424025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D93AAFFC-9767-405C-987E-C17B6E84A259}"/>
              </a:ext>
            </a:extLst>
          </p:cNvPr>
          <p:cNvSpPr/>
          <p:nvPr/>
        </p:nvSpPr>
        <p:spPr>
          <a:xfrm>
            <a:off x="707614" y="2833517"/>
            <a:ext cx="1355938" cy="4205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/>
          </a:p>
        </p:txBody>
      </p:sp>
      <p:sp>
        <p:nvSpPr>
          <p:cNvPr id="43" name="Line 17">
            <a:extLst>
              <a:ext uri="{FF2B5EF4-FFF2-40B4-BE49-F238E27FC236}">
                <a16:creationId xmlns:a16="http://schemas.microsoft.com/office/drawing/2014/main" id="{DD24DC02-11AE-48C9-8545-49909FA941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7688" y="2859122"/>
            <a:ext cx="1124774" cy="28692"/>
          </a:xfrm>
          <a:prstGeom prst="line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AU" sz="2000" dirty="0">
              <a:latin typeface="Source Sans Pro" panose="020B0503030403020204" pitchFamily="34" charset="0"/>
            </a:endParaRPr>
          </a:p>
        </p:txBody>
      </p:sp>
      <p:sp>
        <p:nvSpPr>
          <p:cNvPr id="5129" name="Line 17"/>
          <p:cNvSpPr>
            <a:spLocks noChangeShapeType="1"/>
          </p:cNvSpPr>
          <p:nvPr/>
        </p:nvSpPr>
        <p:spPr bwMode="auto">
          <a:xfrm flipV="1">
            <a:off x="2536158" y="1780043"/>
            <a:ext cx="1750717" cy="1829755"/>
          </a:xfrm>
          <a:prstGeom prst="line">
            <a:avLst/>
          </a:prstGeom>
          <a:ln w="57150">
            <a:solidFill>
              <a:schemeClr val="accent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AU" sz="2000" dirty="0">
              <a:latin typeface="Source Sans Pro" panose="020B0503030403020204" pitchFamily="34" charset="0"/>
            </a:endParaRPr>
          </a:p>
        </p:txBody>
      </p:sp>
      <p:sp>
        <p:nvSpPr>
          <p:cNvPr id="5130" name="Line 16"/>
          <p:cNvSpPr>
            <a:spLocks noChangeShapeType="1"/>
          </p:cNvSpPr>
          <p:nvPr/>
        </p:nvSpPr>
        <p:spPr bwMode="auto">
          <a:xfrm rot="5400000" flipV="1">
            <a:off x="2393118" y="3820444"/>
            <a:ext cx="1616893" cy="1307033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AU" sz="2000" dirty="0">
              <a:latin typeface="Source Sans Pro" panose="020B0503030403020204" pitchFamily="34" charset="0"/>
              <a:cs typeface="+mn-cs"/>
            </a:endParaRPr>
          </a:p>
        </p:txBody>
      </p:sp>
      <p:sp>
        <p:nvSpPr>
          <p:cNvPr id="5131" name="Text Box 15"/>
          <p:cNvSpPr txBox="1">
            <a:spLocks noChangeArrowheads="1"/>
          </p:cNvSpPr>
          <p:nvPr/>
        </p:nvSpPr>
        <p:spPr bwMode="auto">
          <a:xfrm>
            <a:off x="2056147" y="2246119"/>
            <a:ext cx="10249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sz="1600" b="1" dirty="0">
                <a:solidFill>
                  <a:schemeClr val="accent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School Leaver </a:t>
            </a:r>
          </a:p>
          <a:p>
            <a:pPr algn="ctr"/>
            <a:r>
              <a:rPr lang="en-US" sz="1600" b="1" dirty="0">
                <a:solidFill>
                  <a:schemeClr val="accent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Entry</a:t>
            </a:r>
            <a:endParaRPr lang="en-US" sz="2000" b="1" dirty="0">
              <a:solidFill>
                <a:schemeClr val="accent1"/>
              </a:solidFill>
              <a:latin typeface="Source Sans Pro" panose="020B0503030403020204" pitchFamily="34" charset="0"/>
            </a:endParaRPr>
          </a:p>
        </p:txBody>
      </p:sp>
      <p:sp>
        <p:nvSpPr>
          <p:cNvPr id="5132" name="Text Box 14"/>
          <p:cNvSpPr txBox="1">
            <a:spLocks noChangeArrowheads="1"/>
          </p:cNvSpPr>
          <p:nvPr/>
        </p:nvSpPr>
        <p:spPr bwMode="auto">
          <a:xfrm>
            <a:off x="2031951" y="4072253"/>
            <a:ext cx="1073384" cy="107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434343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Non School Leaver Entry</a:t>
            </a:r>
            <a:endParaRPr lang="en-US" sz="2000" b="1" dirty="0">
              <a:solidFill>
                <a:srgbClr val="434343"/>
              </a:solidFill>
              <a:latin typeface="Source Sans Pro" panose="020B0503030403020204" pitchFamily="34" charset="0"/>
            </a:endParaRP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309685" y="1655509"/>
            <a:ext cx="962423" cy="693371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en-US" sz="900" dirty="0">
                <a:latin typeface="Source Sans Pro" panose="020B0503030403020204" pitchFamily="34" charset="0"/>
                <a:cs typeface="Arial" panose="020B0604020202020204" pitchFamily="34" charset="0"/>
              </a:rPr>
              <a:t>UCAT</a:t>
            </a:r>
            <a:endParaRPr lang="en-AU" sz="900" dirty="0">
              <a:latin typeface="Source Sans Pro" panose="020B0503030403020204" pitchFamily="34" charset="0"/>
            </a:endParaRPr>
          </a:p>
          <a:p>
            <a:pPr eaLnBrk="0" hangingPunct="0">
              <a:defRPr/>
            </a:pPr>
            <a:r>
              <a:rPr lang="en-US" sz="900" dirty="0">
                <a:latin typeface="Source Sans Pro" panose="020B0503030403020204" pitchFamily="34" charset="0"/>
                <a:cs typeface="Arial" panose="020B0604020202020204" pitchFamily="34" charset="0"/>
              </a:rPr>
              <a:t>ATAR</a:t>
            </a:r>
            <a:endParaRPr lang="en-AU" sz="900" dirty="0">
              <a:latin typeface="Source Sans Pro" panose="020B0503030403020204" pitchFamily="34" charset="0"/>
            </a:endParaRPr>
          </a:p>
          <a:p>
            <a:pPr eaLnBrk="0" hangingPunct="0">
              <a:defRPr/>
            </a:pPr>
            <a:r>
              <a:rPr lang="en-US" sz="900" dirty="0">
                <a:latin typeface="Source Sans Pro" panose="020B0503030403020204" pitchFamily="34" charset="0"/>
                <a:cs typeface="Arial" panose="020B0604020202020204" pitchFamily="34" charset="0"/>
              </a:rPr>
              <a:t>Interview</a:t>
            </a:r>
            <a:endParaRPr lang="en-US" sz="900" dirty="0">
              <a:latin typeface="Source Sans Pro" panose="020B0503030403020204" pitchFamily="34" charset="0"/>
            </a:endParaRPr>
          </a:p>
        </p:txBody>
      </p:sp>
      <p:sp>
        <p:nvSpPr>
          <p:cNvPr id="5136" name="Text Box 10"/>
          <p:cNvSpPr txBox="1">
            <a:spLocks noChangeArrowheads="1"/>
          </p:cNvSpPr>
          <p:nvPr/>
        </p:nvSpPr>
        <p:spPr bwMode="auto">
          <a:xfrm>
            <a:off x="6816080" y="5991612"/>
            <a:ext cx="939434" cy="60574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en-US" sz="900" dirty="0">
                <a:latin typeface="Source Sans Pro" panose="020B0503030403020204" pitchFamily="34" charset="0"/>
                <a:cs typeface="Arial" panose="020B0604020202020204" pitchFamily="34" charset="0"/>
              </a:rPr>
              <a:t>GAMSAT*</a:t>
            </a:r>
            <a:endParaRPr lang="en-AU" sz="900" dirty="0">
              <a:latin typeface="Source Sans Pro" panose="020B0503030403020204" pitchFamily="34" charset="0"/>
            </a:endParaRPr>
          </a:p>
          <a:p>
            <a:pPr eaLnBrk="0" hangingPunct="0">
              <a:defRPr/>
            </a:pPr>
            <a:r>
              <a:rPr lang="en-US" sz="900" dirty="0">
                <a:latin typeface="Source Sans Pro" panose="020B0503030403020204" pitchFamily="34" charset="0"/>
                <a:cs typeface="Arial" panose="020B0604020202020204" pitchFamily="34" charset="0"/>
              </a:rPr>
              <a:t>GPA</a:t>
            </a:r>
            <a:endParaRPr lang="en-AU" sz="900" dirty="0">
              <a:latin typeface="Source Sans Pro" panose="020B0503030403020204" pitchFamily="34" charset="0"/>
            </a:endParaRPr>
          </a:p>
          <a:p>
            <a:pPr eaLnBrk="0" hangingPunct="0">
              <a:defRPr/>
            </a:pPr>
            <a:r>
              <a:rPr lang="en-US" sz="900" dirty="0">
                <a:latin typeface="Source Sans Pro" panose="020B0503030403020204" pitchFamily="34" charset="0"/>
                <a:cs typeface="Arial" panose="020B0604020202020204" pitchFamily="34" charset="0"/>
              </a:rPr>
              <a:t>Interview</a:t>
            </a:r>
            <a:endParaRPr lang="en-US" sz="900" dirty="0">
              <a:latin typeface="Source Sans Pro" panose="020B0503030403020204" pitchFamily="34" charset="0"/>
            </a:endParaRPr>
          </a:p>
        </p:txBody>
      </p:sp>
      <p:sp>
        <p:nvSpPr>
          <p:cNvPr id="5137" name="Text Box 9"/>
          <p:cNvSpPr txBox="1">
            <a:spLocks noChangeArrowheads="1"/>
          </p:cNvSpPr>
          <p:nvPr/>
        </p:nvSpPr>
        <p:spPr bwMode="auto">
          <a:xfrm>
            <a:off x="8462832" y="5608951"/>
            <a:ext cx="1647932" cy="530572"/>
          </a:xfrm>
          <a:prstGeom prst="roundRect">
            <a:avLst/>
          </a:prstGeom>
          <a:solidFill>
            <a:srgbClr val="434343"/>
          </a:solidFill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04000" rIns="36000" anchor="ctr"/>
          <a:lstStyle/>
          <a:p>
            <a:pPr eaLnBrk="0" hangingPunct="0">
              <a:defRPr/>
            </a:pPr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Postgrad</a:t>
            </a:r>
          </a:p>
          <a:p>
            <a:pPr eaLnBrk="0" hangingPunct="0">
              <a:defRPr/>
            </a:pPr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Medicine</a:t>
            </a:r>
            <a:endParaRPr lang="en-US" sz="1400" b="1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5138" name="Line 8"/>
          <p:cNvSpPr>
            <a:spLocks noChangeShapeType="1"/>
          </p:cNvSpPr>
          <p:nvPr/>
        </p:nvSpPr>
        <p:spPr bwMode="auto">
          <a:xfrm>
            <a:off x="4993535" y="1674032"/>
            <a:ext cx="1337284" cy="0"/>
          </a:xfrm>
          <a:prstGeom prst="line">
            <a:avLst/>
          </a:prstGeom>
          <a:ln w="57150">
            <a:solidFill>
              <a:srgbClr val="F2473A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AU" sz="2000" dirty="0">
              <a:latin typeface="Source Sans Pro" panose="020B0503030403020204" pitchFamily="34" charset="0"/>
            </a:endParaRPr>
          </a:p>
        </p:txBody>
      </p:sp>
      <p:sp>
        <p:nvSpPr>
          <p:cNvPr id="5139" name="Line 7"/>
          <p:cNvSpPr>
            <a:spLocks noChangeShapeType="1"/>
          </p:cNvSpPr>
          <p:nvPr/>
        </p:nvSpPr>
        <p:spPr bwMode="auto">
          <a:xfrm>
            <a:off x="5957177" y="5393168"/>
            <a:ext cx="877674" cy="384867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AU" sz="2000" dirty="0">
              <a:latin typeface="Source Sans Pro" panose="020B0503030403020204" pitchFamily="34" charset="0"/>
              <a:cs typeface="+mn-cs"/>
            </a:endParaRPr>
          </a:p>
        </p:txBody>
      </p:sp>
      <p:sp>
        <p:nvSpPr>
          <p:cNvPr id="5125" name="Text Box 21"/>
          <p:cNvSpPr txBox="1">
            <a:spLocks noChangeArrowheads="1"/>
          </p:cNvSpPr>
          <p:nvPr/>
        </p:nvSpPr>
        <p:spPr bwMode="auto">
          <a:xfrm>
            <a:off x="6358750" y="1398450"/>
            <a:ext cx="2108058" cy="528385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04000" rIns="36000" anchor="ctr"/>
          <a:lstStyle/>
          <a:p>
            <a:pPr eaLnBrk="0" hangingPunct="0">
              <a:defRPr/>
            </a:pPr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Undergrad</a:t>
            </a:r>
          </a:p>
          <a:p>
            <a:pPr eaLnBrk="0" hangingPunct="0">
              <a:defRPr/>
            </a:pPr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Medicine</a:t>
            </a:r>
            <a:endParaRPr lang="en-US" sz="1400" b="1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6163" name="Rectangle 22"/>
          <p:cNvSpPr>
            <a:spLocks noChangeArrowheads="1"/>
          </p:cNvSpPr>
          <p:nvPr/>
        </p:nvSpPr>
        <p:spPr bwMode="auto">
          <a:xfrm>
            <a:off x="1859478" y="1124745"/>
            <a:ext cx="184866" cy="38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000" dirty="0">
              <a:latin typeface="Source Sans Pro" panose="020B0503030403020204" pitchFamily="34" charset="0"/>
            </a:endParaRPr>
          </a:p>
        </p:txBody>
      </p:sp>
      <p:sp>
        <p:nvSpPr>
          <p:cNvPr id="6164" name="Rectangle 23"/>
          <p:cNvSpPr>
            <a:spLocks noChangeArrowheads="1"/>
          </p:cNvSpPr>
          <p:nvPr/>
        </p:nvSpPr>
        <p:spPr bwMode="auto">
          <a:xfrm>
            <a:off x="1859478" y="1296064"/>
            <a:ext cx="184866" cy="38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000" dirty="0">
              <a:latin typeface="Source Sans Pro" panose="020B0503030403020204" pitchFamily="34" charset="0"/>
            </a:endParaRP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6358750" y="3180964"/>
            <a:ext cx="3073770" cy="244119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en-US" sz="9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UQ, UWA, Flinders, Notre Dame , </a:t>
            </a:r>
            <a:r>
              <a:rPr lang="en-US" sz="900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UMelb</a:t>
            </a:r>
            <a:r>
              <a:rPr lang="en-US" sz="9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*, </a:t>
            </a:r>
            <a:r>
              <a:rPr lang="en-US" sz="900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USyd</a:t>
            </a:r>
            <a:r>
              <a:rPr lang="en-US" sz="9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*, Griffith*</a:t>
            </a:r>
            <a:endParaRPr lang="en-US" sz="900" i="1" dirty="0">
              <a:solidFill>
                <a:schemeClr val="accent2">
                  <a:lumMod val="60000"/>
                  <a:lumOff val="4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AD200C0-B6C6-4AA7-89A0-611BF9BD6301}"/>
              </a:ext>
            </a:extLst>
          </p:cNvPr>
          <p:cNvSpPr/>
          <p:nvPr/>
        </p:nvSpPr>
        <p:spPr>
          <a:xfrm>
            <a:off x="5735960" y="1340768"/>
            <a:ext cx="261038" cy="261038"/>
          </a:xfrm>
          <a:prstGeom prst="ellipse">
            <a:avLst/>
          </a:prstGeom>
          <a:solidFill>
            <a:schemeClr val="accent1"/>
          </a:solidFill>
        </p:spPr>
        <p:txBody>
          <a:bodyPr wrap="none" lIns="36000" tIns="36000" rIns="36000" bIns="3600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1</a:t>
            </a:r>
            <a:endParaRPr lang="en-AU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78099F-0679-404B-A228-CA40AACACFDC}"/>
              </a:ext>
            </a:extLst>
          </p:cNvPr>
          <p:cNvSpPr/>
          <p:nvPr/>
        </p:nvSpPr>
        <p:spPr>
          <a:xfrm>
            <a:off x="6069780" y="4774657"/>
            <a:ext cx="261038" cy="261038"/>
          </a:xfrm>
          <a:prstGeom prst="ellipse">
            <a:avLst/>
          </a:prstGeom>
          <a:solidFill>
            <a:srgbClr val="9B9B9B"/>
          </a:solidFill>
        </p:spPr>
        <p:txBody>
          <a:bodyPr wrap="none" lIns="36000" tIns="36000" rIns="36000" bIns="3600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3</a:t>
            </a:r>
            <a:endParaRPr lang="en-AU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8BC1EC8-A5EA-44FA-B435-3A05F32A7022}"/>
              </a:ext>
            </a:extLst>
          </p:cNvPr>
          <p:cNvSpPr/>
          <p:nvPr/>
        </p:nvSpPr>
        <p:spPr>
          <a:xfrm>
            <a:off x="5735960" y="2542385"/>
            <a:ext cx="261038" cy="261038"/>
          </a:xfrm>
          <a:prstGeom prst="ellipse">
            <a:avLst/>
          </a:prstGeom>
          <a:solidFill>
            <a:srgbClr val="A8A8A8"/>
          </a:solidFill>
          <a:ln>
            <a:noFill/>
          </a:ln>
        </p:spPr>
        <p:txBody>
          <a:bodyPr wrap="none" lIns="36000" tIns="36000" rIns="36000" bIns="3600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2</a:t>
            </a:r>
            <a:endParaRPr lang="en-AU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C20D0DF-4CEC-4658-B021-FC9C56870B22}"/>
              </a:ext>
            </a:extLst>
          </p:cNvPr>
          <p:cNvSpPr/>
          <p:nvPr/>
        </p:nvSpPr>
        <p:spPr>
          <a:xfrm>
            <a:off x="6069780" y="5579667"/>
            <a:ext cx="261038" cy="261038"/>
          </a:xfrm>
          <a:prstGeom prst="ellipse">
            <a:avLst/>
          </a:prstGeom>
          <a:solidFill>
            <a:srgbClr val="434343"/>
          </a:solidFill>
        </p:spPr>
        <p:txBody>
          <a:bodyPr wrap="none" lIns="36000" tIns="36000" rIns="36000" bIns="3600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4</a:t>
            </a:r>
            <a:endParaRPr lang="en-AU" sz="1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FECA3C-8171-456B-9B2C-7D9032D6BD38}"/>
              </a:ext>
            </a:extLst>
          </p:cNvPr>
          <p:cNvSpPr txBox="1"/>
          <p:nvPr/>
        </p:nvSpPr>
        <p:spPr>
          <a:xfrm>
            <a:off x="4292966" y="1437366"/>
            <a:ext cx="663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Direct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12D2B6-46CF-42B8-818B-6BA0CF1F16F4}"/>
              </a:ext>
            </a:extLst>
          </p:cNvPr>
          <p:cNvSpPr txBox="1"/>
          <p:nvPr/>
        </p:nvSpPr>
        <p:spPr>
          <a:xfrm>
            <a:off x="4412390" y="2636912"/>
            <a:ext cx="1179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Guaranteed/</a:t>
            </a:r>
          </a:p>
          <a:p>
            <a:r>
              <a:rPr lang="en-AU" sz="1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Provisional</a:t>
            </a: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88A070B5-4D99-4A79-9DA5-0EBDC0C2C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634" y="3094014"/>
            <a:ext cx="962423" cy="507831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900" dirty="0">
                <a:latin typeface="Source Sans Pro" panose="020B0503030403020204" pitchFamily="34" charset="0"/>
                <a:cs typeface="Arial" panose="020B0604020202020204" pitchFamily="34" charset="0"/>
              </a:rPr>
              <a:t>ATAR +/-</a:t>
            </a:r>
            <a:endParaRPr lang="en-AU" sz="900" dirty="0">
              <a:latin typeface="Source Sans Pro" panose="020B0503030403020204" pitchFamily="34" charset="0"/>
            </a:endParaRPr>
          </a:p>
          <a:p>
            <a:pPr eaLnBrk="0" hangingPunct="0">
              <a:defRPr/>
            </a:pPr>
            <a:r>
              <a:rPr lang="en-US" sz="900" dirty="0">
                <a:latin typeface="Source Sans Pro" panose="020B0503030403020204" pitchFamily="34" charset="0"/>
                <a:cs typeface="Arial" panose="020B0604020202020204" pitchFamily="34" charset="0"/>
              </a:rPr>
              <a:t>UCAT +/-Interview</a:t>
            </a:r>
            <a:endParaRPr lang="en-US" sz="900" dirty="0">
              <a:latin typeface="Source Sans Pro" panose="020B0503030403020204" pitchFamily="34" charset="0"/>
            </a:endParaRPr>
          </a:p>
        </p:txBody>
      </p:sp>
      <p:sp>
        <p:nvSpPr>
          <p:cNvPr id="47" name="Text Box 21">
            <a:extLst>
              <a:ext uri="{FF2B5EF4-FFF2-40B4-BE49-F238E27FC236}">
                <a16:creationId xmlns:a16="http://schemas.microsoft.com/office/drawing/2014/main" id="{B245E4AA-3065-4B05-A067-85D28F854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8750" y="2584774"/>
            <a:ext cx="2099574" cy="577389"/>
          </a:xfrm>
          <a:prstGeom prst="roundRect">
            <a:avLst/>
          </a:prstGeom>
          <a:solidFill>
            <a:srgbClr val="A8A8A8"/>
          </a:solidFill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04000" rIns="36000" anchor="ctr"/>
          <a:lstStyle/>
          <a:p>
            <a:pPr eaLnBrk="0" hangingPunct="0">
              <a:defRPr/>
            </a:pPr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Undergraduate Degree</a:t>
            </a:r>
            <a:endParaRPr lang="en-US" sz="1400" b="1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48" name="Line 17">
            <a:extLst>
              <a:ext uri="{FF2B5EF4-FFF2-40B4-BE49-F238E27FC236}">
                <a16:creationId xmlns:a16="http://schemas.microsoft.com/office/drawing/2014/main" id="{B376868B-9C80-4067-838C-650E0E0A01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8962" y="2870807"/>
            <a:ext cx="781857" cy="5322"/>
          </a:xfrm>
          <a:prstGeom prst="line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AU" sz="2000" dirty="0">
              <a:latin typeface="Source Sans Pro" panose="020B0503030403020204" pitchFamily="34" charset="0"/>
            </a:endParaRPr>
          </a:p>
        </p:txBody>
      </p:sp>
      <p:sp>
        <p:nvSpPr>
          <p:cNvPr id="49" name="Text Box 21">
            <a:extLst>
              <a:ext uri="{FF2B5EF4-FFF2-40B4-BE49-F238E27FC236}">
                <a16:creationId xmlns:a16="http://schemas.microsoft.com/office/drawing/2014/main" id="{0F045A9B-87D9-40A1-8E58-5637EDD08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7268" y="2613853"/>
            <a:ext cx="1541259" cy="519230"/>
          </a:xfrm>
          <a:prstGeom prst="roundRect">
            <a:avLst/>
          </a:prstGeom>
          <a:solidFill>
            <a:srgbClr val="A8A8A8"/>
          </a:solidFill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04000" rIns="36000" anchor="ctr"/>
          <a:lstStyle/>
          <a:p>
            <a:pPr eaLnBrk="0" hangingPunct="0">
              <a:defRPr/>
            </a:pPr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Postgrad</a:t>
            </a:r>
          </a:p>
          <a:p>
            <a:pPr eaLnBrk="0" hangingPunct="0">
              <a:defRPr/>
            </a:pPr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Medicine</a:t>
            </a:r>
            <a:endParaRPr lang="en-US" sz="1400" b="1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50" name="Line 17">
            <a:extLst>
              <a:ext uri="{FF2B5EF4-FFF2-40B4-BE49-F238E27FC236}">
                <a16:creationId xmlns:a16="http://schemas.microsoft.com/office/drawing/2014/main" id="{60458570-1395-4FCD-AB28-66488C2F4C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5412" y="2870807"/>
            <a:ext cx="781857" cy="5322"/>
          </a:xfrm>
          <a:prstGeom prst="line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AU" sz="2000" dirty="0">
              <a:latin typeface="Source Sans Pro" panose="020B0503030403020204" pitchFamily="34" charset="0"/>
            </a:endParaRPr>
          </a:p>
        </p:txBody>
      </p:sp>
      <p:sp>
        <p:nvSpPr>
          <p:cNvPr id="52" name="Text Box 12">
            <a:extLst>
              <a:ext uri="{FF2B5EF4-FFF2-40B4-BE49-F238E27FC236}">
                <a16:creationId xmlns:a16="http://schemas.microsoft.com/office/drawing/2014/main" id="{F36B83FD-1C33-41E2-9CA3-C065A2302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818" y="1943730"/>
            <a:ext cx="2350262" cy="2760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en-US" sz="900" i="1" dirty="0">
                <a:solidFill>
                  <a:srgbClr val="F2473A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Monash, UNSW, Newcastle/UNE, WSU/CSU, Adelaide, Curtin, </a:t>
            </a:r>
            <a:r>
              <a:rPr lang="en-US" sz="900" i="1" dirty="0" err="1">
                <a:solidFill>
                  <a:srgbClr val="F2473A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UTas</a:t>
            </a:r>
            <a:r>
              <a:rPr lang="en-US" sz="900" i="1" dirty="0">
                <a:solidFill>
                  <a:srgbClr val="F2473A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, Bond*, JCU*  </a:t>
            </a:r>
            <a:endParaRPr lang="en-US" sz="900" i="1" dirty="0">
              <a:solidFill>
                <a:srgbClr val="F2473A"/>
              </a:solidFill>
              <a:latin typeface="Source Sans Pro" panose="020B0503030403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AA997A4-9A32-42B6-80D0-D2A1316271A9}"/>
              </a:ext>
            </a:extLst>
          </p:cNvPr>
          <p:cNvSpPr txBox="1"/>
          <p:nvPr/>
        </p:nvSpPr>
        <p:spPr>
          <a:xfrm>
            <a:off x="6816080" y="4126721"/>
            <a:ext cx="1055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Non-Standard</a:t>
            </a:r>
          </a:p>
          <a:p>
            <a:r>
              <a:rPr lang="en-AU" sz="1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Entry</a:t>
            </a:r>
          </a:p>
        </p:txBody>
      </p:sp>
      <p:sp>
        <p:nvSpPr>
          <p:cNvPr id="60" name="Text Box 13">
            <a:extLst>
              <a:ext uri="{FF2B5EF4-FFF2-40B4-BE49-F238E27FC236}">
                <a16:creationId xmlns:a16="http://schemas.microsoft.com/office/drawing/2014/main" id="{87D27D48-2D2F-49E4-B65D-4442CB525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080" y="4793377"/>
            <a:ext cx="875765" cy="5078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900" dirty="0">
                <a:latin typeface="Source Sans Pro" panose="020B0503030403020204" pitchFamily="34" charset="0"/>
                <a:cs typeface="Arial" panose="020B0604020202020204" pitchFamily="34" charset="0"/>
              </a:rPr>
              <a:t>ATAR/GPA</a:t>
            </a:r>
            <a:endParaRPr lang="en-AU" sz="900" dirty="0">
              <a:latin typeface="Source Sans Pro" panose="020B0503030403020204" pitchFamily="34" charset="0"/>
            </a:endParaRPr>
          </a:p>
          <a:p>
            <a:pPr eaLnBrk="0" hangingPunct="0">
              <a:defRPr/>
            </a:pPr>
            <a:r>
              <a:rPr lang="en-US" sz="900" dirty="0">
                <a:latin typeface="Source Sans Pro" panose="020B0503030403020204" pitchFamily="34" charset="0"/>
                <a:cs typeface="Arial" panose="020B0604020202020204" pitchFamily="34" charset="0"/>
              </a:rPr>
              <a:t>UCAT</a:t>
            </a:r>
          </a:p>
          <a:p>
            <a:pPr eaLnBrk="0" hangingPunct="0">
              <a:defRPr/>
            </a:pPr>
            <a:r>
              <a:rPr lang="en-US" sz="900" dirty="0">
                <a:latin typeface="Source Sans Pro" panose="020B0503030403020204" pitchFamily="34" charset="0"/>
                <a:cs typeface="Arial" panose="020B0604020202020204" pitchFamily="34" charset="0"/>
              </a:rPr>
              <a:t>Interview</a:t>
            </a:r>
            <a:endParaRPr lang="en-US" sz="900" dirty="0">
              <a:latin typeface="Source Sans Pro" panose="020B0503030403020204" pitchFamily="34" charset="0"/>
            </a:endParaRPr>
          </a:p>
        </p:txBody>
      </p:sp>
      <p:sp>
        <p:nvSpPr>
          <p:cNvPr id="61" name="Line 17">
            <a:extLst>
              <a:ext uri="{FF2B5EF4-FFF2-40B4-BE49-F238E27FC236}">
                <a16:creationId xmlns:a16="http://schemas.microsoft.com/office/drawing/2014/main" id="{BC84A642-AE09-46AA-9B9A-3C79C16F82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51984" y="4737265"/>
            <a:ext cx="789456" cy="64617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AU" sz="2000" dirty="0">
              <a:latin typeface="Source Sans Pro" panose="020B0503030403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0B61C4E-823A-433F-89D4-469CD49D11B2}"/>
              </a:ext>
            </a:extLst>
          </p:cNvPr>
          <p:cNvSpPr txBox="1"/>
          <p:nvPr/>
        </p:nvSpPr>
        <p:spPr>
          <a:xfrm>
            <a:off x="6816080" y="5534930"/>
            <a:ext cx="1054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Graduate Entry</a:t>
            </a: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93405D8C-9B35-44BD-8FE9-78D351444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0029" y="5113698"/>
            <a:ext cx="2093963" cy="605741"/>
          </a:xfrm>
          <a:prstGeom prst="roundRect">
            <a:avLst/>
          </a:prstGeom>
          <a:solidFill>
            <a:srgbClr val="434343"/>
          </a:solidFill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04000" rIns="36000" anchor="ctr"/>
          <a:lstStyle/>
          <a:p>
            <a:pPr eaLnBrk="0" hangingPunct="0">
              <a:defRPr/>
            </a:pPr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Undergraduate</a:t>
            </a:r>
          </a:p>
          <a:p>
            <a:pPr eaLnBrk="0" hangingPunct="0">
              <a:defRPr/>
            </a:pPr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Degree</a:t>
            </a:r>
            <a:endParaRPr lang="en-US" sz="1400" b="1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64" name="Line 17">
            <a:extLst>
              <a:ext uri="{FF2B5EF4-FFF2-40B4-BE49-F238E27FC236}">
                <a16:creationId xmlns:a16="http://schemas.microsoft.com/office/drawing/2014/main" id="{AC42789B-1A9E-4DA2-983F-1C4C150BE3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5868" y="4492590"/>
            <a:ext cx="741846" cy="1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AU" sz="2000" dirty="0">
              <a:latin typeface="Source Sans Pro" panose="020B0503030403020204" pitchFamily="34" charset="0"/>
            </a:endParaRPr>
          </a:p>
        </p:txBody>
      </p:sp>
      <p:sp>
        <p:nvSpPr>
          <p:cNvPr id="65" name="Text Box 21">
            <a:extLst>
              <a:ext uri="{FF2B5EF4-FFF2-40B4-BE49-F238E27FC236}">
                <a16:creationId xmlns:a16="http://schemas.microsoft.com/office/drawing/2014/main" id="{8F6E70F9-450D-4BA9-9B46-306CF6649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2832" y="4231353"/>
            <a:ext cx="1675324" cy="522474"/>
          </a:xfrm>
          <a:prstGeom prst="roundRect">
            <a:avLst/>
          </a:prstGeom>
          <a:solidFill>
            <a:srgbClr val="A8A8A8"/>
          </a:solidFill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04000" rIns="36000" anchor="ctr"/>
          <a:lstStyle/>
          <a:p>
            <a:pPr eaLnBrk="0" hangingPunct="0">
              <a:defRPr/>
            </a:pPr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Undergrad</a:t>
            </a:r>
          </a:p>
          <a:p>
            <a:pPr eaLnBrk="0" hangingPunct="0">
              <a:defRPr/>
            </a:pPr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Medicine</a:t>
            </a:r>
            <a:endParaRPr lang="en-US" sz="1400" b="1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66" name="Text Box 12">
            <a:extLst>
              <a:ext uri="{FF2B5EF4-FFF2-40B4-BE49-F238E27FC236}">
                <a16:creationId xmlns:a16="http://schemas.microsoft.com/office/drawing/2014/main" id="{226D66D9-D538-4C93-ABA7-8900F6E96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808" y="4777696"/>
            <a:ext cx="1577117" cy="45176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en-US" sz="800" i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UNSW, WSU/CSU, Newcastle/UNE, JCU*</a:t>
            </a:r>
            <a:br>
              <a:rPr lang="en-US" sz="800" i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</a:br>
            <a:r>
              <a:rPr lang="en-US" sz="800" i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Adelaide**, Utas**, Curtin***</a:t>
            </a:r>
            <a:endParaRPr lang="en-US" sz="800" i="1" dirty="0">
              <a:solidFill>
                <a:schemeClr val="accent6">
                  <a:lumMod val="75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67" name="Line 7">
            <a:extLst>
              <a:ext uri="{FF2B5EF4-FFF2-40B4-BE49-F238E27FC236}">
                <a16:creationId xmlns:a16="http://schemas.microsoft.com/office/drawing/2014/main" id="{6523D110-BF09-4D5F-9CFF-561DCC94B48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5868" y="5874237"/>
            <a:ext cx="741846" cy="1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AU" sz="2000" dirty="0">
              <a:latin typeface="Source Sans Pro" panose="020B0503030403020204" pitchFamily="34" charset="0"/>
              <a:cs typeface="+mn-cs"/>
            </a:endParaRPr>
          </a:p>
        </p:txBody>
      </p:sp>
      <p:sp>
        <p:nvSpPr>
          <p:cNvPr id="70" name="Text Box 12">
            <a:extLst>
              <a:ext uri="{FF2B5EF4-FFF2-40B4-BE49-F238E27FC236}">
                <a16:creationId xmlns:a16="http://schemas.microsoft.com/office/drawing/2014/main" id="{88B0ED11-0333-4E18-BBC7-E81279456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180" y="1946714"/>
            <a:ext cx="980055" cy="29940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*No UCAT</a:t>
            </a:r>
            <a:endParaRPr lang="en-US" sz="1100" i="1" dirty="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71" name="Line 17">
            <a:extLst>
              <a:ext uri="{FF2B5EF4-FFF2-40B4-BE49-F238E27FC236}">
                <a16:creationId xmlns:a16="http://schemas.microsoft.com/office/drawing/2014/main" id="{1DA5142A-22DB-4891-8EC7-9AFECBA328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22214" y="3626580"/>
            <a:ext cx="9248282" cy="51363"/>
          </a:xfrm>
          <a:prstGeom prst="line">
            <a:avLst/>
          </a:prstGeom>
          <a:ln w="15875">
            <a:solidFill>
              <a:schemeClr val="tx2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AU" sz="2000" dirty="0">
              <a:latin typeface="Source Sans Pro" panose="020B0503030403020204" pitchFamily="34" charset="0"/>
            </a:endParaRPr>
          </a:p>
        </p:txBody>
      </p:sp>
      <p:sp>
        <p:nvSpPr>
          <p:cNvPr id="72" name="Text Box 12">
            <a:extLst>
              <a:ext uri="{FF2B5EF4-FFF2-40B4-BE49-F238E27FC236}">
                <a16:creationId xmlns:a16="http://schemas.microsoft.com/office/drawing/2014/main" id="{9ADBEF0C-7C5E-465B-8813-5A1BC00B7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0764" y="4209715"/>
            <a:ext cx="1696365" cy="29940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en-US" sz="10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*      No UCAT</a:t>
            </a:r>
            <a:endParaRPr lang="en-US" sz="1050" i="1" dirty="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73" name="Text Box 12">
            <a:extLst>
              <a:ext uri="{FF2B5EF4-FFF2-40B4-BE49-F238E27FC236}">
                <a16:creationId xmlns:a16="http://schemas.microsoft.com/office/drawing/2014/main" id="{0F36ECEE-82E0-4675-9F48-39A587D42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2564" y="4365104"/>
            <a:ext cx="1970032" cy="5078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**   From own </a:t>
            </a:r>
            <a:r>
              <a:rPr lang="en-US" sz="9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uni</a:t>
            </a:r>
            <a:endParaRPr lang="en-US" sz="900" i="1" dirty="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0"/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en-US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*** From own </a:t>
            </a:r>
            <a:r>
              <a:rPr lang="en-US" sz="9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uni</a:t>
            </a:r>
            <a:r>
              <a:rPr lang="en-US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 or grads from anywhere</a:t>
            </a:r>
            <a:endParaRPr lang="en-US" sz="900" i="1" dirty="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74" name="Text Box 12">
            <a:extLst>
              <a:ext uri="{FF2B5EF4-FFF2-40B4-BE49-F238E27FC236}">
                <a16:creationId xmlns:a16="http://schemas.microsoft.com/office/drawing/2014/main" id="{78A0B933-E03C-4620-91FE-DA6B3A131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2564" y="5649875"/>
            <a:ext cx="1647932" cy="29940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en-US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* Monash grad med no GAMSAT but undergrad has to be one of a few specified Monash courses</a:t>
            </a:r>
            <a:endParaRPr lang="en-US" sz="900" i="1" dirty="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0F9869-2D82-4CAA-87B0-5558A16203A4}"/>
              </a:ext>
            </a:extLst>
          </p:cNvPr>
          <p:cNvSpPr txBox="1"/>
          <p:nvPr/>
        </p:nvSpPr>
        <p:spPr>
          <a:xfrm>
            <a:off x="798371" y="2824488"/>
            <a:ext cx="1174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Gap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324562-73BE-48A7-A147-959D46A2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28" y="84646"/>
            <a:ext cx="10272000" cy="763600"/>
          </a:xfrm>
        </p:spPr>
        <p:txBody>
          <a:bodyPr/>
          <a:lstStyle/>
          <a:p>
            <a:r>
              <a:rPr lang="en-US" sz="5400" dirty="0"/>
              <a:t>Pathways</a:t>
            </a:r>
            <a:r>
              <a:rPr lang="en-US" dirty="0"/>
              <a:t> </a:t>
            </a:r>
            <a:br>
              <a:rPr lang="en-US" dirty="0"/>
            </a:br>
            <a:r>
              <a:rPr lang="en-US" sz="3200" dirty="0"/>
              <a:t>into Medicine</a:t>
            </a:r>
            <a:endParaRPr lang="en-US" dirty="0"/>
          </a:p>
        </p:txBody>
      </p:sp>
      <p:sp>
        <p:nvSpPr>
          <p:cNvPr id="5124" name="Text Box 20"/>
          <p:cNvSpPr txBox="1">
            <a:spLocks noChangeArrowheads="1"/>
          </p:cNvSpPr>
          <p:nvPr/>
        </p:nvSpPr>
        <p:spPr bwMode="auto">
          <a:xfrm>
            <a:off x="710549" y="3390015"/>
            <a:ext cx="1859540" cy="522894"/>
          </a:xfrm>
          <a:prstGeom prst="roundRect">
            <a:avLst/>
          </a:prstGeom>
          <a:solidFill>
            <a:schemeClr val="accent1"/>
          </a:solidFill>
          <a:ln w="57150"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Year 12</a:t>
            </a:r>
            <a:endParaRPr lang="en-US" sz="2800" b="1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A411EFC-91F6-4770-9FF8-73AF925AF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9215" y="5724168"/>
            <a:ext cx="342801" cy="34280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506F74C-74C1-46F2-A9E5-36EED3E6A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8378" y="5268148"/>
            <a:ext cx="342801" cy="34280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61BE7E87-4031-4B00-95F3-00D302C272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3857" y="1485021"/>
            <a:ext cx="342801" cy="34280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332F467-D8BF-437D-A3A8-71CD7A19F7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7156" y="4351765"/>
            <a:ext cx="342801" cy="34280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1791BF2-2C24-436E-88BC-9C539D949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2153" y="2694920"/>
            <a:ext cx="342801" cy="34280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0F8D6C6-054B-436F-814C-A328BEF08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2520" y="2716413"/>
            <a:ext cx="342801" cy="342801"/>
          </a:xfrm>
          <a:prstGeom prst="rect">
            <a:avLst/>
          </a:prstGeom>
        </p:spPr>
      </p:pic>
      <p:sp>
        <p:nvSpPr>
          <p:cNvPr id="2" name="Text Box 12">
            <a:extLst>
              <a:ext uri="{FF2B5EF4-FFF2-40B4-BE49-F238E27FC236}">
                <a16:creationId xmlns:a16="http://schemas.microsoft.com/office/drawing/2014/main" id="{614438D0-7BC2-A091-8BAC-E77E9B9D3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324" y="6182186"/>
            <a:ext cx="2174180" cy="45176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en-US" sz="800" i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UQ, Griffith, </a:t>
            </a:r>
            <a:r>
              <a:rPr lang="en-US" sz="800" i="1" dirty="0" err="1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Umelb</a:t>
            </a:r>
            <a:r>
              <a:rPr lang="en-US" sz="800" i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, Deakin, Notre Dame (Syd, </a:t>
            </a:r>
            <a:r>
              <a:rPr lang="en-US" sz="800" i="1" dirty="0" err="1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Freo</a:t>
            </a:r>
            <a:r>
              <a:rPr lang="en-US" sz="800" i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), UWA, ANU, Wollongong, Macquarie</a:t>
            </a:r>
            <a:endParaRPr lang="en-US" sz="800" i="1" dirty="0">
              <a:solidFill>
                <a:schemeClr val="accent6">
                  <a:lumMod val="75000"/>
                </a:schemeClr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" grpId="0" animBg="1"/>
      <p:bldP spid="5129" grpId="0" animBg="1"/>
      <p:bldP spid="5130" grpId="0" animBg="1"/>
      <p:bldP spid="5131" grpId="0"/>
      <p:bldP spid="5132" grpId="0"/>
      <p:bldP spid="5133" grpId="0" animBg="1"/>
      <p:bldP spid="5136" grpId="0"/>
      <p:bldP spid="5137" grpId="0" animBg="1"/>
      <p:bldP spid="5138" grpId="0" animBg="1"/>
      <p:bldP spid="5139" grpId="0" animBg="1"/>
      <p:bldP spid="5125" grpId="0" animBg="1"/>
      <p:bldP spid="36" grpId="0" animBg="1"/>
      <p:bldP spid="5" grpId="0" animBg="1"/>
      <p:bldP spid="7" grpId="0" animBg="1"/>
      <p:bldP spid="14" grpId="0" animBg="1"/>
      <p:bldP spid="16" grpId="0" animBg="1"/>
      <p:bldP spid="15" grpId="0"/>
      <p:bldP spid="41" grpId="0"/>
      <p:bldP spid="45" grpId="0" animBg="1"/>
      <p:bldP spid="47" grpId="0" animBg="1"/>
      <p:bldP spid="48" grpId="0" animBg="1"/>
      <p:bldP spid="49" grpId="0" animBg="1"/>
      <p:bldP spid="50" grpId="0" animBg="1"/>
      <p:bldP spid="52" grpId="0"/>
      <p:bldP spid="58" grpId="0"/>
      <p:bldP spid="60" grpId="0"/>
      <p:bldP spid="61" grpId="0" animBg="1"/>
      <p:bldP spid="62" grpId="0"/>
      <p:bldP spid="63" grpId="0" animBg="1"/>
      <p:bldP spid="64" grpId="0" animBg="1"/>
      <p:bldP spid="65" grpId="0" animBg="1"/>
      <p:bldP spid="66" grpId="0"/>
      <p:bldP spid="67" grpId="0" animBg="1"/>
      <p:bldP spid="70" grpId="0"/>
      <p:bldP spid="71" grpId="0" animBg="1"/>
      <p:bldP spid="72" grpId="0"/>
      <p:bldP spid="73" grpId="0"/>
      <p:bldP spid="74" grpId="0"/>
      <p:bldP spid="1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stick figure with a speech bubble that says &quot; it 's complicated &quot;">
            <a:extLst>
              <a:ext uri="{FF2B5EF4-FFF2-40B4-BE49-F238E27FC236}">
                <a16:creationId xmlns:a16="http://schemas.microsoft.com/office/drawing/2014/main" id="{2D8257AF-2592-CF47-B26B-37D9E05A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44624"/>
            <a:ext cx="6840760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8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9527D7-758F-4B9F-8990-A8F7E11719C0}"/>
              </a:ext>
            </a:extLst>
          </p:cNvPr>
          <p:cNvSpPr/>
          <p:nvPr/>
        </p:nvSpPr>
        <p:spPr>
          <a:xfrm>
            <a:off x="551384" y="1556792"/>
            <a:ext cx="10873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 Students should consider applying </a:t>
            </a:r>
            <a:r>
              <a:rPr lang="en-AU" sz="3600" b="1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everywhere</a:t>
            </a:r>
            <a:r>
              <a:rPr lang="en-AU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including </a:t>
            </a:r>
            <a:r>
              <a:rPr lang="en-AU" sz="3600" b="1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interstate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4E99A8-AE6B-4E86-B23F-146856DF3AA9}"/>
              </a:ext>
            </a:extLst>
          </p:cNvPr>
          <p:cNvSpPr/>
          <p:nvPr/>
        </p:nvSpPr>
        <p:spPr>
          <a:xfrm>
            <a:off x="34090" y="259488"/>
            <a:ext cx="50405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2473A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Practical Advice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223796-4123-4236-9A66-C57690D960A2}"/>
              </a:ext>
            </a:extLst>
          </p:cNvPr>
          <p:cNvSpPr/>
          <p:nvPr/>
        </p:nvSpPr>
        <p:spPr>
          <a:xfrm>
            <a:off x="263352" y="3284984"/>
            <a:ext cx="11521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2. If students don’t “get in” from high school, there are many other pathways</a:t>
            </a:r>
            <a:endParaRPr lang="en-AU" sz="3600" b="1" u="sng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F35E72-CC31-42FD-9753-0E562B56DF01}"/>
              </a:ext>
            </a:extLst>
          </p:cNvPr>
          <p:cNvSpPr/>
          <p:nvPr/>
        </p:nvSpPr>
        <p:spPr>
          <a:xfrm>
            <a:off x="659396" y="4953074"/>
            <a:ext cx="10873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3. It’s a continuously changing and complex area</a:t>
            </a:r>
            <a:endParaRPr lang="en-AU" sz="3600" b="1" u="sng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14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AE3BEE0-61BF-44DB-8757-9C5C095F104B}"/>
              </a:ext>
            </a:extLst>
          </p:cNvPr>
          <p:cNvCxnSpPr>
            <a:cxnSpLocks/>
          </p:cNvCxnSpPr>
          <p:nvPr/>
        </p:nvCxnSpPr>
        <p:spPr>
          <a:xfrm>
            <a:off x="1320262" y="3429000"/>
            <a:ext cx="0" cy="1584176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FC9D1F-4ACC-498D-9E6E-3FAB30731BD0}"/>
              </a:ext>
            </a:extLst>
          </p:cNvPr>
          <p:cNvSpPr txBox="1"/>
          <p:nvPr/>
        </p:nvSpPr>
        <p:spPr>
          <a:xfrm>
            <a:off x="447376" y="5101733"/>
            <a:ext cx="17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 b="1" dirty="0">
                <a:solidFill>
                  <a:schemeClr val="accent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Prerequisite Subjects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E2E9D54-23EB-CC36-13AC-D1DDE0A6D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Requirements</a:t>
            </a:r>
            <a:r>
              <a:rPr lang="en-US" dirty="0"/>
              <a:t> </a:t>
            </a:r>
            <a:br>
              <a:rPr lang="en-US" dirty="0"/>
            </a:br>
            <a:r>
              <a:rPr lang="en-US" sz="2400" dirty="0">
                <a:solidFill>
                  <a:schemeClr val="accent2"/>
                </a:solidFill>
              </a:rPr>
              <a:t>for Medicine – </a:t>
            </a:r>
            <a:r>
              <a:rPr lang="en-US" sz="2400" u="sng" dirty="0">
                <a:solidFill>
                  <a:schemeClr val="accent2"/>
                </a:solidFill>
              </a:rPr>
              <a:t>Undergraduate</a:t>
            </a:r>
            <a:r>
              <a:rPr lang="en-US" sz="2400" dirty="0">
                <a:solidFill>
                  <a:schemeClr val="accent2"/>
                </a:solidFill>
              </a:rPr>
              <a:t> Entry</a:t>
            </a:r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75829D-69AE-945C-4541-D5487F5ED25A}"/>
              </a:ext>
            </a:extLst>
          </p:cNvPr>
          <p:cNvGrpSpPr/>
          <p:nvPr/>
        </p:nvGrpSpPr>
        <p:grpSpPr>
          <a:xfrm>
            <a:off x="8688288" y="2789176"/>
            <a:ext cx="3204712" cy="2958888"/>
            <a:chOff x="9460152" y="4228175"/>
            <a:chExt cx="2093011" cy="1932462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186A6B15-17DF-F2BA-A137-42575BB3ACEF}"/>
                </a:ext>
              </a:extLst>
            </p:cNvPr>
            <p:cNvGraphicFramePr/>
            <p:nvPr/>
          </p:nvGraphicFramePr>
          <p:xfrm>
            <a:off x="9460152" y="4228175"/>
            <a:ext cx="2093011" cy="19324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06AB19-2C82-3504-D87F-EB9C5244E477}"/>
                </a:ext>
              </a:extLst>
            </p:cNvPr>
            <p:cNvSpPr txBox="1"/>
            <p:nvPr/>
          </p:nvSpPr>
          <p:spPr>
            <a:xfrm>
              <a:off x="9768408" y="4719676"/>
              <a:ext cx="527064" cy="422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1/3 ATAR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B6074E-E27D-3A71-1270-73D129D8BE50}"/>
                </a:ext>
              </a:extLst>
            </p:cNvPr>
            <p:cNvSpPr txBox="1"/>
            <p:nvPr/>
          </p:nvSpPr>
          <p:spPr>
            <a:xfrm>
              <a:off x="10491174" y="4719676"/>
              <a:ext cx="962408" cy="422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1/3 interview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259C6A-F877-C669-DD83-6DAA430AB3EC}"/>
                </a:ext>
              </a:extLst>
            </p:cNvPr>
            <p:cNvSpPr txBox="1"/>
            <p:nvPr/>
          </p:nvSpPr>
          <p:spPr>
            <a:xfrm>
              <a:off x="10147726" y="5479327"/>
              <a:ext cx="724012" cy="422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1/3 </a:t>
              </a:r>
              <a:br>
                <a:rPr lang="en-US" sz="1800" b="1" dirty="0">
                  <a:solidFill>
                    <a:schemeClr val="bg1"/>
                  </a:solidFill>
                  <a:latin typeface="+mj-lt"/>
                </a:rPr>
              </a:b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UCAT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14C4E02-3CA1-1354-391E-351429EC29D5}"/>
              </a:ext>
            </a:extLst>
          </p:cNvPr>
          <p:cNvSpPr txBox="1"/>
          <p:nvPr/>
        </p:nvSpPr>
        <p:spPr>
          <a:xfrm>
            <a:off x="2072335" y="2852936"/>
            <a:ext cx="523323" cy="520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ource Sans Pro" panose="020B0503030403020204" pitchFamily="34" charset="0"/>
                <a:ea typeface="+mj-ea"/>
                <a:cs typeface="+mj-cs"/>
              </a:rPr>
              <a:t>+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1119EA-7990-ADBC-68A0-B49902992E8E}"/>
              </a:ext>
            </a:extLst>
          </p:cNvPr>
          <p:cNvSpPr txBox="1"/>
          <p:nvPr/>
        </p:nvSpPr>
        <p:spPr>
          <a:xfrm>
            <a:off x="4172509" y="2852936"/>
            <a:ext cx="523323" cy="520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ource Sans Pro" panose="020B0503030403020204" pitchFamily="34" charset="0"/>
                <a:ea typeface="+mj-ea"/>
                <a:cs typeface="+mj-cs"/>
              </a:rPr>
              <a:t>+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098EA7-BE94-6507-62A3-2D9278D590E0}"/>
              </a:ext>
            </a:extLst>
          </p:cNvPr>
          <p:cNvSpPr txBox="1"/>
          <p:nvPr/>
        </p:nvSpPr>
        <p:spPr>
          <a:xfrm>
            <a:off x="6206737" y="2852936"/>
            <a:ext cx="5233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ource Sans Pro" panose="020B0503030403020204" pitchFamily="34" charset="0"/>
                <a:ea typeface="+mj-ea"/>
                <a:cs typeface="+mj-cs"/>
                <a:sym typeface="Wingdings" panose="05000000000000000000" pitchFamily="2" charset="2"/>
              </a:rPr>
              <a:t>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D57FBE4-D8D7-EBB5-267F-F7737806AB25}"/>
              </a:ext>
            </a:extLst>
          </p:cNvPr>
          <p:cNvGrpSpPr/>
          <p:nvPr/>
        </p:nvGrpSpPr>
        <p:grpSpPr>
          <a:xfrm>
            <a:off x="2711247" y="2348879"/>
            <a:ext cx="1378885" cy="1877185"/>
            <a:chOff x="2869683" y="2348879"/>
            <a:chExt cx="1378885" cy="18771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817CE4F-8BF1-20F3-B4DA-3D15879AC621}"/>
                </a:ext>
              </a:extLst>
            </p:cNvPr>
            <p:cNvSpPr/>
            <p:nvPr/>
          </p:nvSpPr>
          <p:spPr>
            <a:xfrm>
              <a:off x="2869683" y="2348879"/>
              <a:ext cx="1378885" cy="137888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08C030A-DF66-42CC-774E-4DA4C20D7D23}"/>
                </a:ext>
              </a:extLst>
            </p:cNvPr>
            <p:cNvSpPr txBox="1"/>
            <p:nvPr/>
          </p:nvSpPr>
          <p:spPr>
            <a:xfrm>
              <a:off x="3115428" y="3912714"/>
              <a:ext cx="881478" cy="3133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36000" rtlCol="0">
              <a:spAutoFit/>
            </a:bodyPr>
            <a:lstStyle/>
            <a:p>
              <a:pPr algn="ctr"/>
              <a:r>
                <a:rPr lang="en-AU" sz="1800" b="1" dirty="0">
                  <a:solidFill>
                    <a:schemeClr val="tx2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UCAT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470953-09EC-606E-D102-7B62452EA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20201" y="2635639"/>
              <a:ext cx="805365" cy="80536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1C9EEE-29A2-B3B9-CF29-61BAB14115B4}"/>
              </a:ext>
            </a:extLst>
          </p:cNvPr>
          <p:cNvGrpSpPr/>
          <p:nvPr/>
        </p:nvGrpSpPr>
        <p:grpSpPr>
          <a:xfrm>
            <a:off x="4780529" y="2348879"/>
            <a:ext cx="1378885" cy="1877185"/>
            <a:chOff x="4938965" y="2348879"/>
            <a:chExt cx="1378885" cy="187718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CEBFC8D-31DF-B926-FA60-7D55BF81C0F7}"/>
                </a:ext>
              </a:extLst>
            </p:cNvPr>
            <p:cNvSpPr/>
            <p:nvPr/>
          </p:nvSpPr>
          <p:spPr>
            <a:xfrm>
              <a:off x="4938965" y="2348879"/>
              <a:ext cx="1378885" cy="137888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2B819C-C3F9-0158-C18B-9D32DBFDCB90}"/>
                </a:ext>
              </a:extLst>
            </p:cNvPr>
            <p:cNvSpPr txBox="1"/>
            <p:nvPr/>
          </p:nvSpPr>
          <p:spPr>
            <a:xfrm>
              <a:off x="4938965" y="3912714"/>
              <a:ext cx="1378884" cy="3133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36000" rtlCol="0">
              <a:spAutoFit/>
            </a:bodyPr>
            <a:lstStyle/>
            <a:p>
              <a:pPr algn="ctr"/>
              <a:r>
                <a:rPr lang="en-AU" sz="1800" b="1" dirty="0">
                  <a:solidFill>
                    <a:schemeClr val="tx2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Interview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0E1CA7-C815-0B61-F40F-B5E760120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89483" y="2635639"/>
              <a:ext cx="805365" cy="805365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BF29744-C2A4-12A6-60EA-E5FB52E57A19}"/>
              </a:ext>
            </a:extLst>
          </p:cNvPr>
          <p:cNvGrpSpPr/>
          <p:nvPr/>
        </p:nvGrpSpPr>
        <p:grpSpPr>
          <a:xfrm>
            <a:off x="579335" y="2348879"/>
            <a:ext cx="1481855" cy="2154184"/>
            <a:chOff x="737771" y="2348879"/>
            <a:chExt cx="1481855" cy="215418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4E96543-4F79-CEF9-E5F2-BF5E431157E2}"/>
                </a:ext>
              </a:extLst>
            </p:cNvPr>
            <p:cNvSpPr/>
            <p:nvPr/>
          </p:nvSpPr>
          <p:spPr>
            <a:xfrm>
              <a:off x="789256" y="2348879"/>
              <a:ext cx="1378885" cy="137888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A127348-6C13-6817-A543-CC94E744ACAF}"/>
                </a:ext>
              </a:extLst>
            </p:cNvPr>
            <p:cNvSpPr txBox="1"/>
            <p:nvPr/>
          </p:nvSpPr>
          <p:spPr>
            <a:xfrm>
              <a:off x="737771" y="3912714"/>
              <a:ext cx="1481855" cy="5903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36000" rtlCol="0">
              <a:spAutoFit/>
            </a:bodyPr>
            <a:lstStyle/>
            <a:p>
              <a:pPr algn="ctr"/>
              <a:r>
                <a:rPr lang="en-AU" sz="1800" b="1" dirty="0">
                  <a:solidFill>
                    <a:schemeClr val="tx2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Academic Grades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0D349E4-2312-E3D6-1561-52D643545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635" y="2635639"/>
              <a:ext cx="805365" cy="805365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11AC0F0-012A-5621-8775-3F9F9170CE91}"/>
              </a:ext>
            </a:extLst>
          </p:cNvPr>
          <p:cNvGrpSpPr/>
          <p:nvPr/>
        </p:nvGrpSpPr>
        <p:grpSpPr>
          <a:xfrm>
            <a:off x="6810028" y="2348879"/>
            <a:ext cx="1418670" cy="1877185"/>
            <a:chOff x="6968464" y="2348879"/>
            <a:chExt cx="1418670" cy="187718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86A9A5-65A8-80FE-56B9-ABCE68682592}"/>
                </a:ext>
              </a:extLst>
            </p:cNvPr>
            <p:cNvSpPr/>
            <p:nvPr/>
          </p:nvSpPr>
          <p:spPr>
            <a:xfrm>
              <a:off x="7008249" y="2348879"/>
              <a:ext cx="1378885" cy="137888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F786A4-CA07-887C-E53F-AEDD2DA6A9E9}"/>
                </a:ext>
              </a:extLst>
            </p:cNvPr>
            <p:cNvSpPr txBox="1"/>
            <p:nvPr/>
          </p:nvSpPr>
          <p:spPr>
            <a:xfrm>
              <a:off x="6968464" y="3912714"/>
              <a:ext cx="1378884" cy="3133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36000" rtlCol="0">
              <a:spAutoFit/>
            </a:bodyPr>
            <a:lstStyle/>
            <a:p>
              <a:pPr algn="ctr"/>
              <a:r>
                <a:rPr lang="en-AU" sz="1800" b="1" dirty="0">
                  <a:solidFill>
                    <a:schemeClr val="accent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Medicine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0DE800E-92E7-D0B2-5F7F-B2D4C6EDA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91023" y="2635638"/>
              <a:ext cx="805365" cy="805365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0D6C36-D08A-590A-0E67-3E068D20160D}"/>
              </a:ext>
            </a:extLst>
          </p:cNvPr>
          <p:cNvSpPr/>
          <p:nvPr/>
        </p:nvSpPr>
        <p:spPr>
          <a:xfrm>
            <a:off x="447376" y="1988840"/>
            <a:ext cx="1745772" cy="375922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05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/>
      <p:bldP spid="23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648ECB-8502-DE63-5EA4-7CFDDD1B4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050" y="1900539"/>
            <a:ext cx="6096045" cy="4400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9D603-3945-7038-A9A5-A8330D73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73" y="343001"/>
            <a:ext cx="10272000" cy="763600"/>
          </a:xfrm>
        </p:spPr>
        <p:txBody>
          <a:bodyPr/>
          <a:lstStyle/>
          <a:p>
            <a:r>
              <a:rPr lang="en-AU" sz="6000" dirty="0"/>
              <a:t>Academic Component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26750A-C59D-213E-8D43-8E7809BC1606}"/>
              </a:ext>
            </a:extLst>
          </p:cNvPr>
          <p:cNvSpPr/>
          <p:nvPr/>
        </p:nvSpPr>
        <p:spPr>
          <a:xfrm>
            <a:off x="5502184" y="1900539"/>
            <a:ext cx="864095" cy="374518"/>
          </a:xfrm>
          <a:prstGeom prst="ellipse">
            <a:avLst/>
          </a:prstGeom>
          <a:noFill/>
          <a:ln w="57150">
            <a:solidFill>
              <a:srgbClr val="F247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EE05A-B9CB-4A90-131C-0C2122087C32}"/>
              </a:ext>
            </a:extLst>
          </p:cNvPr>
          <p:cNvSpPr txBox="1"/>
          <p:nvPr/>
        </p:nvSpPr>
        <p:spPr>
          <a:xfrm>
            <a:off x="-597443" y="1330912"/>
            <a:ext cx="5917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www.medentry.edu.au</a:t>
            </a:r>
          </a:p>
        </p:txBody>
      </p:sp>
    </p:spTree>
    <p:extLst>
      <p:ext uri="{BB962C8B-B14F-4D97-AF65-F5344CB8AC3E}">
        <p14:creationId xmlns:p14="http://schemas.microsoft.com/office/powerpoint/2010/main" val="1190424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AF73E8-1E24-46E6-B02E-0087D6BDCB66}"/>
              </a:ext>
            </a:extLst>
          </p:cNvPr>
          <p:cNvSpPr/>
          <p:nvPr/>
        </p:nvSpPr>
        <p:spPr>
          <a:xfrm>
            <a:off x="0" y="260648"/>
            <a:ext cx="44559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2473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Welcome!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BBA63D-6795-4371-BF4F-8E3F79C548F6}"/>
              </a:ext>
            </a:extLst>
          </p:cNvPr>
          <p:cNvSpPr/>
          <p:nvPr/>
        </p:nvSpPr>
        <p:spPr>
          <a:xfrm>
            <a:off x="2920097" y="4293096"/>
            <a:ext cx="6351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Two </a:t>
            </a:r>
            <a:r>
              <a:rPr lang="en-US" sz="32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quick questions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2A0012-2BBA-DB2D-EBAF-29C5E383E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97" y="2636912"/>
            <a:ext cx="6382005" cy="10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0F28B-E905-4FBB-B375-66B5C1E50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2" y="223883"/>
            <a:ext cx="7142584" cy="1143000"/>
          </a:xfrm>
        </p:spPr>
        <p:txBody>
          <a:bodyPr/>
          <a:lstStyle/>
          <a:p>
            <a:pPr algn="ctr"/>
            <a:r>
              <a:rPr lang="en-AU" sz="5400" dirty="0">
                <a:solidFill>
                  <a:srgbClr val="F2473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Academic Component</a:t>
            </a:r>
          </a:p>
        </p:txBody>
      </p: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4B415ECF-B37F-85F6-B135-04CEC533B0A9}"/>
              </a:ext>
            </a:extLst>
          </p:cNvPr>
          <p:cNvGrpSpPr/>
          <p:nvPr/>
        </p:nvGrpSpPr>
        <p:grpSpPr>
          <a:xfrm>
            <a:off x="5663952" y="2560654"/>
            <a:ext cx="5805990" cy="1228128"/>
            <a:chOff x="5663952" y="2560654"/>
            <a:chExt cx="5805990" cy="1228128"/>
          </a:xfrm>
        </p:grpSpPr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F069DF69-2B37-F844-A938-C9FE04920081}"/>
                </a:ext>
              </a:extLst>
            </p:cNvPr>
            <p:cNvGrpSpPr/>
            <p:nvPr/>
          </p:nvGrpSpPr>
          <p:grpSpPr>
            <a:xfrm>
              <a:off x="5663952" y="2560654"/>
              <a:ext cx="2244295" cy="948151"/>
              <a:chOff x="5663952" y="2560654"/>
              <a:chExt cx="2244295" cy="948151"/>
            </a:xfrm>
          </p:grpSpPr>
          <p:sp>
            <p:nvSpPr>
              <p:cNvPr id="483" name="Rectangle 482">
                <a:extLst>
                  <a:ext uri="{FF2B5EF4-FFF2-40B4-BE49-F238E27FC236}">
                    <a16:creationId xmlns:a16="http://schemas.microsoft.com/office/drawing/2014/main" id="{0898F688-AD5B-5353-D1B9-9CE12C3B1CEC}"/>
                  </a:ext>
                </a:extLst>
              </p:cNvPr>
              <p:cNvSpPr/>
              <p:nvPr/>
            </p:nvSpPr>
            <p:spPr>
              <a:xfrm>
                <a:off x="5663952" y="2818111"/>
                <a:ext cx="1589593" cy="43323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ED1D2A75-388C-865E-56E3-807DF3D23EA5}"/>
                  </a:ext>
                </a:extLst>
              </p:cNvPr>
              <p:cNvSpPr/>
              <p:nvPr/>
            </p:nvSpPr>
            <p:spPr>
              <a:xfrm>
                <a:off x="6960096" y="2560654"/>
                <a:ext cx="948151" cy="948151"/>
              </a:xfrm>
              <a:prstGeom prst="ellipse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C6174C41-5854-1245-3792-B26FD031DE91}"/>
                </a:ext>
              </a:extLst>
            </p:cNvPr>
            <p:cNvSpPr/>
            <p:nvPr/>
          </p:nvSpPr>
          <p:spPr>
            <a:xfrm>
              <a:off x="8045242" y="2588453"/>
              <a:ext cx="34247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chemeClr val="accent1"/>
                  </a:solidFill>
                  <a:latin typeface="Source Sans Pro Black" panose="020B0803030403020204" pitchFamily="34" charset="0"/>
                  <a:ea typeface="Source Sans Pro Black" panose="020B0803030403020204" pitchFamily="34" charset="0"/>
                  <a:cs typeface="Times New Roman" pitchFamily="18" charset="0"/>
                </a:rPr>
                <a:t>Common Myth </a:t>
              </a:r>
            </a:p>
            <a:p>
              <a:pPr>
                <a:defRPr/>
              </a:pPr>
              <a:r>
                <a:rPr lang="en-US" sz="2000" dirty="0"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pitchFamily="18" charset="0"/>
                </a:rPr>
                <a:t>Have to do science subjects to enter medicine</a:t>
              </a:r>
              <a:endParaRPr lang="en-US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itchFamily="18" charset="0"/>
              </a:endParaRPr>
            </a:p>
          </p:txBody>
        </p:sp>
        <p:pic>
          <p:nvPicPr>
            <p:cNvPr id="482" name="Picture 481">
              <a:extLst>
                <a:ext uri="{FF2B5EF4-FFF2-40B4-BE49-F238E27FC236}">
                  <a16:creationId xmlns:a16="http://schemas.microsoft.com/office/drawing/2014/main" id="{92DB02F8-7BA8-152D-31F7-3B225A4F2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5705" y="2723614"/>
              <a:ext cx="576932" cy="576930"/>
            </a:xfrm>
            <a:prstGeom prst="rect">
              <a:avLst/>
            </a:prstGeom>
          </p:spPr>
        </p:pic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6093B649-53C8-25A2-474C-11922E3FE4A5}"/>
              </a:ext>
            </a:extLst>
          </p:cNvPr>
          <p:cNvGrpSpPr/>
          <p:nvPr/>
        </p:nvGrpSpPr>
        <p:grpSpPr>
          <a:xfrm>
            <a:off x="5663952" y="3789040"/>
            <a:ext cx="6264696" cy="1200329"/>
            <a:chOff x="5663952" y="3789040"/>
            <a:chExt cx="6264696" cy="1200329"/>
          </a:xfrm>
        </p:grpSpPr>
        <p:grpSp>
          <p:nvGrpSpPr>
            <p:cNvPr id="486" name="Group 485">
              <a:extLst>
                <a:ext uri="{FF2B5EF4-FFF2-40B4-BE49-F238E27FC236}">
                  <a16:creationId xmlns:a16="http://schemas.microsoft.com/office/drawing/2014/main" id="{4D52F1EB-8466-4211-B500-B0CF1F390940}"/>
                </a:ext>
              </a:extLst>
            </p:cNvPr>
            <p:cNvGrpSpPr/>
            <p:nvPr/>
          </p:nvGrpSpPr>
          <p:grpSpPr>
            <a:xfrm>
              <a:off x="5663952" y="4007462"/>
              <a:ext cx="2244295" cy="948151"/>
              <a:chOff x="5663952" y="4007462"/>
              <a:chExt cx="2244295" cy="948151"/>
            </a:xfrm>
          </p:grpSpPr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4FEA6E34-98E6-09C4-2543-3C078CC2FF28}"/>
                  </a:ext>
                </a:extLst>
              </p:cNvPr>
              <p:cNvSpPr/>
              <p:nvPr/>
            </p:nvSpPr>
            <p:spPr>
              <a:xfrm>
                <a:off x="5663952" y="4264919"/>
                <a:ext cx="1589593" cy="43323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2C0629E7-2686-BAB2-BBD9-5776FF5127DF}"/>
                  </a:ext>
                </a:extLst>
              </p:cNvPr>
              <p:cNvSpPr/>
              <p:nvPr/>
            </p:nvSpPr>
            <p:spPr>
              <a:xfrm>
                <a:off x="6960096" y="4007462"/>
                <a:ext cx="948151" cy="948151"/>
              </a:xfrm>
              <a:prstGeom prst="ellipse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D302700F-39AD-EE8A-BF02-C3076C2E3992}"/>
                </a:ext>
              </a:extLst>
            </p:cNvPr>
            <p:cNvSpPr/>
            <p:nvPr/>
          </p:nvSpPr>
          <p:spPr>
            <a:xfrm>
              <a:off x="8001706" y="3789040"/>
              <a:ext cx="392694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sz="3200" b="1" dirty="0">
                  <a:solidFill>
                    <a:srgbClr val="F2473A"/>
                  </a:solidFill>
                  <a:latin typeface="Source Sans Pro Black" panose="020B0803030403020204" pitchFamily="34" charset="0"/>
                  <a:ea typeface="Source Sans Pro Black" panose="020B0803030403020204" pitchFamily="34" charset="0"/>
                  <a:cs typeface="Times New Roman" pitchFamily="18" charset="0"/>
                </a:rPr>
                <a:t>Common Myth</a:t>
              </a:r>
            </a:p>
            <a:p>
              <a:pPr lvl="0">
                <a:defRPr/>
              </a:pPr>
              <a:r>
                <a:rPr lang="en-US" sz="2000" dirty="0">
                  <a:solidFill>
                    <a:prstClr val="black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pitchFamily="18" charset="0"/>
                </a:rPr>
                <a:t>Have to get extremely high ATAR scores to enter medicine</a:t>
              </a:r>
            </a:p>
          </p:txBody>
        </p:sp>
      </p:grpSp>
      <p:sp>
        <p:nvSpPr>
          <p:cNvPr id="491" name="Rectangle: Rounded Corners 490">
            <a:extLst>
              <a:ext uri="{FF2B5EF4-FFF2-40B4-BE49-F238E27FC236}">
                <a16:creationId xmlns:a16="http://schemas.microsoft.com/office/drawing/2014/main" id="{FE5489A1-FB3F-7592-7EFC-5337AEFA2833}"/>
              </a:ext>
            </a:extLst>
          </p:cNvPr>
          <p:cNvSpPr/>
          <p:nvPr/>
        </p:nvSpPr>
        <p:spPr>
          <a:xfrm>
            <a:off x="-2941151" y="1556792"/>
            <a:ext cx="9253176" cy="45365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88900" sx="101000" sy="101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Freeform: Shape 491">
            <a:extLst>
              <a:ext uri="{FF2B5EF4-FFF2-40B4-BE49-F238E27FC236}">
                <a16:creationId xmlns:a16="http://schemas.microsoft.com/office/drawing/2014/main" id="{729448FF-9A98-43B6-BD35-437353BAF468}"/>
              </a:ext>
            </a:extLst>
          </p:cNvPr>
          <p:cNvSpPr/>
          <p:nvPr/>
        </p:nvSpPr>
        <p:spPr>
          <a:xfrm>
            <a:off x="-168696" y="5418392"/>
            <a:ext cx="6120680" cy="12241"/>
          </a:xfrm>
          <a:custGeom>
            <a:avLst/>
            <a:gdLst>
              <a:gd name="connsiteX0" fmla="*/ 0 w 6120680"/>
              <a:gd name="connsiteY0" fmla="*/ 0 h 0"/>
              <a:gd name="connsiteX1" fmla="*/ 6120680 w 6120680"/>
              <a:gd name="connsiteY1" fmla="*/ 0 h 0"/>
              <a:gd name="connsiteX2" fmla="*/ 6120680 w 6120680"/>
              <a:gd name="connsiteY2" fmla="*/ 3060 h 0"/>
              <a:gd name="connsiteX3" fmla="*/ 0 w 6120680"/>
              <a:gd name="connsiteY3" fmla="*/ 306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0680">
                <a:moveTo>
                  <a:pt x="0" y="0"/>
                </a:moveTo>
                <a:lnTo>
                  <a:pt x="6120680" y="0"/>
                </a:lnTo>
                <a:lnTo>
                  <a:pt x="6120680" y="3060"/>
                </a:lnTo>
                <a:lnTo>
                  <a:pt x="0" y="3060"/>
                </a:lnTo>
                <a:close/>
              </a:path>
            </a:pathLst>
          </a:custGeom>
          <a:solidFill>
            <a:srgbClr val="EBEBEB"/>
          </a:solidFill>
          <a:ln w="1223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93" name="Group 492">
            <a:extLst>
              <a:ext uri="{FF2B5EF4-FFF2-40B4-BE49-F238E27FC236}">
                <a16:creationId xmlns:a16="http://schemas.microsoft.com/office/drawing/2014/main" id="{413520CD-5FCF-5532-919D-F5964886B0ED}"/>
              </a:ext>
            </a:extLst>
          </p:cNvPr>
          <p:cNvGrpSpPr/>
          <p:nvPr/>
        </p:nvGrpSpPr>
        <p:grpSpPr>
          <a:xfrm>
            <a:off x="551384" y="2068100"/>
            <a:ext cx="4326382" cy="3568121"/>
            <a:chOff x="473474" y="1952043"/>
            <a:chExt cx="4863737" cy="4011297"/>
          </a:xfrm>
        </p:grpSpPr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6BE5005F-17D7-CCD4-D1FC-22F4B52EE44B}"/>
                </a:ext>
              </a:extLst>
            </p:cNvPr>
            <p:cNvSpPr/>
            <p:nvPr/>
          </p:nvSpPr>
          <p:spPr>
            <a:xfrm>
              <a:off x="4933246" y="5615429"/>
              <a:ext cx="403965" cy="12241"/>
            </a:xfrm>
            <a:custGeom>
              <a:avLst/>
              <a:gdLst>
                <a:gd name="connsiteX0" fmla="*/ 0 w 403964"/>
                <a:gd name="connsiteY0" fmla="*/ 0 h 0"/>
                <a:gd name="connsiteX1" fmla="*/ 405458 w 403964"/>
                <a:gd name="connsiteY1" fmla="*/ 0 h 0"/>
                <a:gd name="connsiteX2" fmla="*/ 405458 w 403964"/>
                <a:gd name="connsiteY2" fmla="*/ 3060 h 0"/>
                <a:gd name="connsiteX3" fmla="*/ 0 w 403964"/>
                <a:gd name="connsiteY3" fmla="*/ 306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964">
                  <a:moveTo>
                    <a:pt x="0" y="0"/>
                  </a:moveTo>
                  <a:lnTo>
                    <a:pt x="405458" y="0"/>
                  </a:lnTo>
                  <a:lnTo>
                    <a:pt x="405458" y="3060"/>
                  </a:lnTo>
                  <a:lnTo>
                    <a:pt x="0" y="306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88C2F932-E38E-574C-6C19-2D91FB6E4A05}"/>
                </a:ext>
              </a:extLst>
            </p:cNvPr>
            <p:cNvSpPr/>
            <p:nvPr/>
          </p:nvSpPr>
          <p:spPr>
            <a:xfrm>
              <a:off x="3779473" y="5648652"/>
              <a:ext cx="97931" cy="12241"/>
            </a:xfrm>
            <a:custGeom>
              <a:avLst/>
              <a:gdLst>
                <a:gd name="connsiteX0" fmla="*/ 0 w 97930"/>
                <a:gd name="connsiteY0" fmla="*/ 0 h 0"/>
                <a:gd name="connsiteX1" fmla="*/ 106414 w 97930"/>
                <a:gd name="connsiteY1" fmla="*/ 0 h 0"/>
                <a:gd name="connsiteX2" fmla="*/ 106414 w 97930"/>
                <a:gd name="connsiteY2" fmla="*/ 3060 h 0"/>
                <a:gd name="connsiteX3" fmla="*/ 0 w 97930"/>
                <a:gd name="connsiteY3" fmla="*/ 306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30">
                  <a:moveTo>
                    <a:pt x="0" y="0"/>
                  </a:moveTo>
                  <a:lnTo>
                    <a:pt x="106414" y="0"/>
                  </a:lnTo>
                  <a:lnTo>
                    <a:pt x="106414" y="3060"/>
                  </a:lnTo>
                  <a:lnTo>
                    <a:pt x="0" y="306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54C67927-D30F-C6A7-1107-89720F8FB97B}"/>
                </a:ext>
              </a:extLst>
            </p:cNvPr>
            <p:cNvSpPr/>
            <p:nvPr/>
          </p:nvSpPr>
          <p:spPr>
            <a:xfrm>
              <a:off x="4686056" y="5501755"/>
              <a:ext cx="232586" cy="12241"/>
            </a:xfrm>
            <a:custGeom>
              <a:avLst/>
              <a:gdLst>
                <a:gd name="connsiteX0" fmla="*/ 0 w 232585"/>
                <a:gd name="connsiteY0" fmla="*/ 0 h 0"/>
                <a:gd name="connsiteX1" fmla="*/ 234936 w 232585"/>
                <a:gd name="connsiteY1" fmla="*/ 0 h 0"/>
                <a:gd name="connsiteX2" fmla="*/ 234936 w 232585"/>
                <a:gd name="connsiteY2" fmla="*/ 3060 h 0"/>
                <a:gd name="connsiteX3" fmla="*/ 0 w 232585"/>
                <a:gd name="connsiteY3" fmla="*/ 306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85">
                  <a:moveTo>
                    <a:pt x="0" y="0"/>
                  </a:moveTo>
                  <a:lnTo>
                    <a:pt x="234936" y="0"/>
                  </a:lnTo>
                  <a:lnTo>
                    <a:pt x="234936" y="3060"/>
                  </a:lnTo>
                  <a:lnTo>
                    <a:pt x="0" y="306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9AD0119F-09F6-34C7-196B-BCCCF26F949A}"/>
                </a:ext>
              </a:extLst>
            </p:cNvPr>
            <p:cNvSpPr/>
            <p:nvPr/>
          </p:nvSpPr>
          <p:spPr>
            <a:xfrm>
              <a:off x="473474" y="5522321"/>
              <a:ext cx="526378" cy="12241"/>
            </a:xfrm>
            <a:custGeom>
              <a:avLst/>
              <a:gdLst>
                <a:gd name="connsiteX0" fmla="*/ 0 w 526378"/>
                <a:gd name="connsiteY0" fmla="*/ 0 h 0"/>
                <a:gd name="connsiteX1" fmla="*/ 528741 w 526378"/>
                <a:gd name="connsiteY1" fmla="*/ 0 h 0"/>
                <a:gd name="connsiteX2" fmla="*/ 528741 w 526378"/>
                <a:gd name="connsiteY2" fmla="*/ 3060 h 0"/>
                <a:gd name="connsiteX3" fmla="*/ 0 w 526378"/>
                <a:gd name="connsiteY3" fmla="*/ 306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78">
                  <a:moveTo>
                    <a:pt x="0" y="0"/>
                  </a:moveTo>
                  <a:lnTo>
                    <a:pt x="528741" y="0"/>
                  </a:lnTo>
                  <a:lnTo>
                    <a:pt x="528741" y="3060"/>
                  </a:lnTo>
                  <a:lnTo>
                    <a:pt x="0" y="306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2AC3AA46-781C-A575-1398-C25465F26C09}"/>
                </a:ext>
              </a:extLst>
            </p:cNvPr>
            <p:cNvSpPr/>
            <p:nvPr/>
          </p:nvSpPr>
          <p:spPr>
            <a:xfrm>
              <a:off x="1111212" y="5522321"/>
              <a:ext cx="73448" cy="12241"/>
            </a:xfrm>
            <a:custGeom>
              <a:avLst/>
              <a:gdLst>
                <a:gd name="connsiteX0" fmla="*/ 0 w 73448"/>
                <a:gd name="connsiteY0" fmla="*/ 0 h 0"/>
                <a:gd name="connsiteX1" fmla="*/ 77525 w 73448"/>
                <a:gd name="connsiteY1" fmla="*/ 0 h 0"/>
                <a:gd name="connsiteX2" fmla="*/ 77525 w 73448"/>
                <a:gd name="connsiteY2" fmla="*/ 3060 h 0"/>
                <a:gd name="connsiteX3" fmla="*/ 0 w 73448"/>
                <a:gd name="connsiteY3" fmla="*/ 306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48">
                  <a:moveTo>
                    <a:pt x="0" y="0"/>
                  </a:moveTo>
                  <a:lnTo>
                    <a:pt x="77525" y="0"/>
                  </a:lnTo>
                  <a:lnTo>
                    <a:pt x="77525" y="3060"/>
                  </a:lnTo>
                  <a:lnTo>
                    <a:pt x="0" y="306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3B8C207D-6ECB-5341-CE83-CA75D3ACF475}"/>
                </a:ext>
              </a:extLst>
            </p:cNvPr>
            <p:cNvSpPr/>
            <p:nvPr/>
          </p:nvSpPr>
          <p:spPr>
            <a:xfrm>
              <a:off x="1440688" y="5574016"/>
              <a:ext cx="1138446" cy="12241"/>
            </a:xfrm>
            <a:custGeom>
              <a:avLst/>
              <a:gdLst>
                <a:gd name="connsiteX0" fmla="*/ 0 w 1138446"/>
                <a:gd name="connsiteY0" fmla="*/ 0 h 0"/>
                <a:gd name="connsiteX1" fmla="*/ 1146722 w 1138446"/>
                <a:gd name="connsiteY1" fmla="*/ 0 h 0"/>
                <a:gd name="connsiteX2" fmla="*/ 1146722 w 1138446"/>
                <a:gd name="connsiteY2" fmla="*/ 3060 h 0"/>
                <a:gd name="connsiteX3" fmla="*/ 0 w 1138446"/>
                <a:gd name="connsiteY3" fmla="*/ 306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446">
                  <a:moveTo>
                    <a:pt x="0" y="0"/>
                  </a:moveTo>
                  <a:lnTo>
                    <a:pt x="1146722" y="0"/>
                  </a:lnTo>
                  <a:lnTo>
                    <a:pt x="1146722" y="3060"/>
                  </a:lnTo>
                  <a:lnTo>
                    <a:pt x="0" y="306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37227B43-C653-71CB-1C63-380516F19D2A}"/>
                </a:ext>
              </a:extLst>
            </p:cNvPr>
            <p:cNvSpPr/>
            <p:nvPr/>
          </p:nvSpPr>
          <p:spPr>
            <a:xfrm>
              <a:off x="3145738" y="2976852"/>
              <a:ext cx="1652584" cy="2423789"/>
            </a:xfrm>
            <a:custGeom>
              <a:avLst/>
              <a:gdLst>
                <a:gd name="connsiteX0" fmla="*/ 1656317 w 1652583"/>
                <a:gd name="connsiteY0" fmla="*/ 2428380 h 2423789"/>
                <a:gd name="connsiteX1" fmla="*/ 0 w 1652583"/>
                <a:gd name="connsiteY1" fmla="*/ 2428380 h 2423789"/>
                <a:gd name="connsiteX2" fmla="*/ 0 w 1652583"/>
                <a:gd name="connsiteY2" fmla="*/ 0 h 2423789"/>
                <a:gd name="connsiteX3" fmla="*/ 1656317 w 1652583"/>
                <a:gd name="connsiteY3" fmla="*/ 0 h 242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2583" h="2423789">
                  <a:moveTo>
                    <a:pt x="1656317" y="2428380"/>
                  </a:moveTo>
                  <a:lnTo>
                    <a:pt x="0" y="2428380"/>
                  </a:lnTo>
                  <a:lnTo>
                    <a:pt x="0" y="0"/>
                  </a:lnTo>
                  <a:lnTo>
                    <a:pt x="1656317" y="0"/>
                  </a:lnTo>
                  <a:close/>
                </a:path>
              </a:pathLst>
            </a:custGeom>
            <a:solidFill>
              <a:srgbClr val="F0F0F0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EFF0C221-85B6-CE86-3E52-5AE399B02DFA}"/>
                </a:ext>
              </a:extLst>
            </p:cNvPr>
            <p:cNvSpPr/>
            <p:nvPr/>
          </p:nvSpPr>
          <p:spPr>
            <a:xfrm>
              <a:off x="3204301" y="3053282"/>
              <a:ext cx="1530170" cy="440689"/>
            </a:xfrm>
            <a:custGeom>
              <a:avLst/>
              <a:gdLst>
                <a:gd name="connsiteX0" fmla="*/ 1539216 w 1530170"/>
                <a:gd name="connsiteY0" fmla="*/ 448499 h 440688"/>
                <a:gd name="connsiteX1" fmla="*/ 0 w 1530170"/>
                <a:gd name="connsiteY1" fmla="*/ 448499 h 440688"/>
                <a:gd name="connsiteX2" fmla="*/ 0 w 1530170"/>
                <a:gd name="connsiteY2" fmla="*/ 0 h 440688"/>
                <a:gd name="connsiteX3" fmla="*/ 1539216 w 1530170"/>
                <a:gd name="connsiteY3" fmla="*/ 0 h 44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0170" h="440688">
                  <a:moveTo>
                    <a:pt x="1539216" y="448499"/>
                  </a:moveTo>
                  <a:lnTo>
                    <a:pt x="0" y="448499"/>
                  </a:lnTo>
                  <a:lnTo>
                    <a:pt x="0" y="0"/>
                  </a:lnTo>
                  <a:lnTo>
                    <a:pt x="1539216" y="0"/>
                  </a:lnTo>
                  <a:close/>
                </a:path>
              </a:pathLst>
            </a:custGeom>
            <a:solidFill>
              <a:srgbClr val="E0E0E0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8C339480-9AE0-B4E1-48A9-4AEE778EB4FA}"/>
                </a:ext>
              </a:extLst>
            </p:cNvPr>
            <p:cNvSpPr/>
            <p:nvPr/>
          </p:nvSpPr>
          <p:spPr>
            <a:xfrm>
              <a:off x="4656072" y="3125899"/>
              <a:ext cx="85690" cy="367241"/>
            </a:xfrm>
            <a:custGeom>
              <a:avLst/>
              <a:gdLst>
                <a:gd name="connsiteX0" fmla="*/ 87440 w 85689"/>
                <a:gd name="connsiteY0" fmla="*/ 375883 h 367240"/>
                <a:gd name="connsiteX1" fmla="*/ 0 w 85689"/>
                <a:gd name="connsiteY1" fmla="*/ 375883 h 367240"/>
                <a:gd name="connsiteX2" fmla="*/ 0 w 85689"/>
                <a:gd name="connsiteY2" fmla="*/ 0 h 367240"/>
                <a:gd name="connsiteX3" fmla="*/ 87440 w 85689"/>
                <a:gd name="connsiteY3" fmla="*/ 0 h 36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367240">
                  <a:moveTo>
                    <a:pt x="87440" y="375883"/>
                  </a:moveTo>
                  <a:lnTo>
                    <a:pt x="0" y="375883"/>
                  </a:lnTo>
                  <a:lnTo>
                    <a:pt x="0" y="0"/>
                  </a:lnTo>
                  <a:lnTo>
                    <a:pt x="87440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1F642170-6115-F995-9765-928EA8CA2622}"/>
                </a:ext>
              </a:extLst>
            </p:cNvPr>
            <p:cNvSpPr/>
            <p:nvPr/>
          </p:nvSpPr>
          <p:spPr>
            <a:xfrm>
              <a:off x="4233274" y="3125899"/>
              <a:ext cx="85690" cy="367241"/>
            </a:xfrm>
            <a:custGeom>
              <a:avLst/>
              <a:gdLst>
                <a:gd name="connsiteX0" fmla="*/ 87440 w 85689"/>
                <a:gd name="connsiteY0" fmla="*/ 375883 h 367240"/>
                <a:gd name="connsiteX1" fmla="*/ 0 w 85689"/>
                <a:gd name="connsiteY1" fmla="*/ 375883 h 367240"/>
                <a:gd name="connsiteX2" fmla="*/ 0 w 85689"/>
                <a:gd name="connsiteY2" fmla="*/ 0 h 367240"/>
                <a:gd name="connsiteX3" fmla="*/ 87440 w 85689"/>
                <a:gd name="connsiteY3" fmla="*/ 0 h 36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367240">
                  <a:moveTo>
                    <a:pt x="87440" y="375883"/>
                  </a:moveTo>
                  <a:lnTo>
                    <a:pt x="0" y="375883"/>
                  </a:lnTo>
                  <a:lnTo>
                    <a:pt x="0" y="0"/>
                  </a:lnTo>
                  <a:lnTo>
                    <a:pt x="87440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A6DC27E6-1727-07FF-17D2-3DB905D28536}"/>
                </a:ext>
              </a:extLst>
            </p:cNvPr>
            <p:cNvSpPr/>
            <p:nvPr/>
          </p:nvSpPr>
          <p:spPr>
            <a:xfrm>
              <a:off x="3689269" y="3116576"/>
              <a:ext cx="146896" cy="379482"/>
            </a:xfrm>
            <a:custGeom>
              <a:avLst/>
              <a:gdLst>
                <a:gd name="connsiteX0" fmla="*/ 86172 w 146896"/>
                <a:gd name="connsiteY0" fmla="*/ 385280 h 379482"/>
                <a:gd name="connsiteX1" fmla="*/ 0 w 146896"/>
                <a:gd name="connsiteY1" fmla="*/ 370433 h 379482"/>
                <a:gd name="connsiteX2" fmla="*/ 63825 w 146896"/>
                <a:gd name="connsiteY2" fmla="*/ 0 h 379482"/>
                <a:gd name="connsiteX3" fmla="*/ 149997 w 146896"/>
                <a:gd name="connsiteY3" fmla="*/ 14847 h 3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96" h="379482">
                  <a:moveTo>
                    <a:pt x="86172" y="385280"/>
                  </a:moveTo>
                  <a:lnTo>
                    <a:pt x="0" y="370433"/>
                  </a:lnTo>
                  <a:lnTo>
                    <a:pt x="63825" y="0"/>
                  </a:lnTo>
                  <a:lnTo>
                    <a:pt x="149997" y="14847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55358067-B406-3F9A-49B1-5DE3B1EBFFC3}"/>
                </a:ext>
              </a:extLst>
            </p:cNvPr>
            <p:cNvSpPr/>
            <p:nvPr/>
          </p:nvSpPr>
          <p:spPr>
            <a:xfrm>
              <a:off x="4547734" y="3175435"/>
              <a:ext cx="85690" cy="318275"/>
            </a:xfrm>
            <a:custGeom>
              <a:avLst/>
              <a:gdLst>
                <a:gd name="connsiteX0" fmla="*/ 87440 w 85689"/>
                <a:gd name="connsiteY0" fmla="*/ 326355 h 318275"/>
                <a:gd name="connsiteX1" fmla="*/ 0 w 85689"/>
                <a:gd name="connsiteY1" fmla="*/ 326355 h 318275"/>
                <a:gd name="connsiteX2" fmla="*/ 0 w 85689"/>
                <a:gd name="connsiteY2" fmla="*/ 0 h 318275"/>
                <a:gd name="connsiteX3" fmla="*/ 87440 w 85689"/>
                <a:gd name="connsiteY3" fmla="*/ 0 h 31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318275">
                  <a:moveTo>
                    <a:pt x="87440" y="326355"/>
                  </a:moveTo>
                  <a:lnTo>
                    <a:pt x="0" y="326355"/>
                  </a:lnTo>
                  <a:lnTo>
                    <a:pt x="0" y="0"/>
                  </a:lnTo>
                  <a:lnTo>
                    <a:pt x="87440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3A43D997-5DE2-8EAF-8277-4EA986EAC958}"/>
                </a:ext>
              </a:extLst>
            </p:cNvPr>
            <p:cNvSpPr/>
            <p:nvPr/>
          </p:nvSpPr>
          <p:spPr>
            <a:xfrm>
              <a:off x="4346760" y="3175435"/>
              <a:ext cx="85690" cy="318275"/>
            </a:xfrm>
            <a:custGeom>
              <a:avLst/>
              <a:gdLst>
                <a:gd name="connsiteX0" fmla="*/ 87440 w 85689"/>
                <a:gd name="connsiteY0" fmla="*/ 326355 h 318275"/>
                <a:gd name="connsiteX1" fmla="*/ 0 w 85689"/>
                <a:gd name="connsiteY1" fmla="*/ 326355 h 318275"/>
                <a:gd name="connsiteX2" fmla="*/ 0 w 85689"/>
                <a:gd name="connsiteY2" fmla="*/ 0 h 318275"/>
                <a:gd name="connsiteX3" fmla="*/ 87440 w 85689"/>
                <a:gd name="connsiteY3" fmla="*/ 0 h 31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318275">
                  <a:moveTo>
                    <a:pt x="87440" y="326355"/>
                  </a:moveTo>
                  <a:lnTo>
                    <a:pt x="0" y="326355"/>
                  </a:lnTo>
                  <a:lnTo>
                    <a:pt x="0" y="0"/>
                  </a:lnTo>
                  <a:lnTo>
                    <a:pt x="87440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59ECF908-72A4-F8BC-46B8-600BE8C9CDD9}"/>
                </a:ext>
              </a:extLst>
            </p:cNvPr>
            <p:cNvSpPr/>
            <p:nvPr/>
          </p:nvSpPr>
          <p:spPr>
            <a:xfrm>
              <a:off x="3839473" y="3175435"/>
              <a:ext cx="85690" cy="318275"/>
            </a:xfrm>
            <a:custGeom>
              <a:avLst/>
              <a:gdLst>
                <a:gd name="connsiteX0" fmla="*/ 87440 w 85689"/>
                <a:gd name="connsiteY0" fmla="*/ 326355 h 318275"/>
                <a:gd name="connsiteX1" fmla="*/ 0 w 85689"/>
                <a:gd name="connsiteY1" fmla="*/ 326355 h 318275"/>
                <a:gd name="connsiteX2" fmla="*/ 0 w 85689"/>
                <a:gd name="connsiteY2" fmla="*/ 0 h 318275"/>
                <a:gd name="connsiteX3" fmla="*/ 87440 w 85689"/>
                <a:gd name="connsiteY3" fmla="*/ 0 h 31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318275">
                  <a:moveTo>
                    <a:pt x="87440" y="326355"/>
                  </a:moveTo>
                  <a:lnTo>
                    <a:pt x="0" y="326355"/>
                  </a:lnTo>
                  <a:lnTo>
                    <a:pt x="0" y="0"/>
                  </a:lnTo>
                  <a:lnTo>
                    <a:pt x="87440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D32121E6-C6D3-CC06-1B82-6877470FC146}"/>
                </a:ext>
              </a:extLst>
            </p:cNvPr>
            <p:cNvSpPr/>
            <p:nvPr/>
          </p:nvSpPr>
          <p:spPr>
            <a:xfrm>
              <a:off x="4047615" y="3164227"/>
              <a:ext cx="146896" cy="330517"/>
            </a:xfrm>
            <a:custGeom>
              <a:avLst/>
              <a:gdLst>
                <a:gd name="connsiteX0" fmla="*/ 85359 w 146896"/>
                <a:gd name="connsiteY0" fmla="*/ 337553 h 330516"/>
                <a:gd name="connsiteX1" fmla="*/ 0 w 146896"/>
                <a:gd name="connsiteY1" fmla="*/ 318587 h 330516"/>
                <a:gd name="connsiteX2" fmla="*/ 70786 w 146896"/>
                <a:gd name="connsiteY2" fmla="*/ 0 h 330516"/>
                <a:gd name="connsiteX3" fmla="*/ 156145 w 146896"/>
                <a:gd name="connsiteY3" fmla="*/ 18966 h 33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96" h="330516">
                  <a:moveTo>
                    <a:pt x="85359" y="337553"/>
                  </a:moveTo>
                  <a:lnTo>
                    <a:pt x="0" y="318587"/>
                  </a:lnTo>
                  <a:lnTo>
                    <a:pt x="70786" y="0"/>
                  </a:lnTo>
                  <a:lnTo>
                    <a:pt x="156145" y="18966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79887CEA-AD33-371A-209C-9854BEA41E58}"/>
                </a:ext>
              </a:extLst>
            </p:cNvPr>
            <p:cNvSpPr/>
            <p:nvPr/>
          </p:nvSpPr>
          <p:spPr>
            <a:xfrm>
              <a:off x="4472127" y="3107239"/>
              <a:ext cx="36724" cy="391724"/>
            </a:xfrm>
            <a:custGeom>
              <a:avLst/>
              <a:gdLst>
                <a:gd name="connsiteX0" fmla="*/ 43714 w 36724"/>
                <a:gd name="connsiteY0" fmla="*/ 394551 h 391723"/>
                <a:gd name="connsiteX1" fmla="*/ 0 w 36724"/>
                <a:gd name="connsiteY1" fmla="*/ 394551 h 391723"/>
                <a:gd name="connsiteX2" fmla="*/ 0 w 36724"/>
                <a:gd name="connsiteY2" fmla="*/ 0 h 391723"/>
                <a:gd name="connsiteX3" fmla="*/ 43714 w 36724"/>
                <a:gd name="connsiteY3" fmla="*/ 0 h 39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24" h="391723">
                  <a:moveTo>
                    <a:pt x="43714" y="394551"/>
                  </a:moveTo>
                  <a:lnTo>
                    <a:pt x="0" y="394551"/>
                  </a:lnTo>
                  <a:lnTo>
                    <a:pt x="0" y="0"/>
                  </a:lnTo>
                  <a:lnTo>
                    <a:pt x="43714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D9ACC133-A2F2-0953-61B3-7F193A50D484}"/>
                </a:ext>
              </a:extLst>
            </p:cNvPr>
            <p:cNvSpPr/>
            <p:nvPr/>
          </p:nvSpPr>
          <p:spPr>
            <a:xfrm>
              <a:off x="3952052" y="3107239"/>
              <a:ext cx="36724" cy="391724"/>
            </a:xfrm>
            <a:custGeom>
              <a:avLst/>
              <a:gdLst>
                <a:gd name="connsiteX0" fmla="*/ 43714 w 36724"/>
                <a:gd name="connsiteY0" fmla="*/ 394551 h 391723"/>
                <a:gd name="connsiteX1" fmla="*/ 0 w 36724"/>
                <a:gd name="connsiteY1" fmla="*/ 394551 h 391723"/>
                <a:gd name="connsiteX2" fmla="*/ 0 w 36724"/>
                <a:gd name="connsiteY2" fmla="*/ 0 h 391723"/>
                <a:gd name="connsiteX3" fmla="*/ 43714 w 36724"/>
                <a:gd name="connsiteY3" fmla="*/ 0 h 39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24" h="391723">
                  <a:moveTo>
                    <a:pt x="43714" y="394551"/>
                  </a:moveTo>
                  <a:lnTo>
                    <a:pt x="0" y="394551"/>
                  </a:lnTo>
                  <a:lnTo>
                    <a:pt x="0" y="0"/>
                  </a:lnTo>
                  <a:lnTo>
                    <a:pt x="43714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5040757C-E77A-1281-E85C-B516268BDC53}"/>
                </a:ext>
              </a:extLst>
            </p:cNvPr>
            <p:cNvSpPr/>
            <p:nvPr/>
          </p:nvSpPr>
          <p:spPr>
            <a:xfrm>
              <a:off x="3204288" y="3572811"/>
              <a:ext cx="1530170" cy="440689"/>
            </a:xfrm>
            <a:custGeom>
              <a:avLst/>
              <a:gdLst>
                <a:gd name="connsiteX0" fmla="*/ 0 w 1530170"/>
                <a:gd name="connsiteY0" fmla="*/ 0 h 440688"/>
                <a:gd name="connsiteX1" fmla="*/ 1539217 w 1530170"/>
                <a:gd name="connsiteY1" fmla="*/ 0 h 440688"/>
                <a:gd name="connsiteX2" fmla="*/ 1539217 w 1530170"/>
                <a:gd name="connsiteY2" fmla="*/ 448499 h 440688"/>
                <a:gd name="connsiteX3" fmla="*/ 0 w 1530170"/>
                <a:gd name="connsiteY3" fmla="*/ 448499 h 44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0170" h="440688">
                  <a:moveTo>
                    <a:pt x="0" y="0"/>
                  </a:moveTo>
                  <a:lnTo>
                    <a:pt x="1539217" y="0"/>
                  </a:lnTo>
                  <a:lnTo>
                    <a:pt x="1539217" y="448499"/>
                  </a:lnTo>
                  <a:lnTo>
                    <a:pt x="0" y="448499"/>
                  </a:lnTo>
                  <a:close/>
                </a:path>
              </a:pathLst>
            </a:custGeom>
            <a:solidFill>
              <a:srgbClr val="E0E0E0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DC886C08-3282-DA0F-98F6-158FC81E8D9E}"/>
                </a:ext>
              </a:extLst>
            </p:cNvPr>
            <p:cNvSpPr/>
            <p:nvPr/>
          </p:nvSpPr>
          <p:spPr>
            <a:xfrm>
              <a:off x="3204288" y="3645414"/>
              <a:ext cx="85690" cy="367241"/>
            </a:xfrm>
            <a:custGeom>
              <a:avLst/>
              <a:gdLst>
                <a:gd name="connsiteX0" fmla="*/ 0 w 85689"/>
                <a:gd name="connsiteY0" fmla="*/ 0 h 367240"/>
                <a:gd name="connsiteX1" fmla="*/ 87440 w 85689"/>
                <a:gd name="connsiteY1" fmla="*/ 0 h 367240"/>
                <a:gd name="connsiteX2" fmla="*/ 87440 w 85689"/>
                <a:gd name="connsiteY2" fmla="*/ 375883 h 367240"/>
                <a:gd name="connsiteX3" fmla="*/ 0 w 85689"/>
                <a:gd name="connsiteY3" fmla="*/ 375883 h 36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367240">
                  <a:moveTo>
                    <a:pt x="0" y="0"/>
                  </a:moveTo>
                  <a:lnTo>
                    <a:pt x="87440" y="0"/>
                  </a:lnTo>
                  <a:lnTo>
                    <a:pt x="87440" y="375883"/>
                  </a:lnTo>
                  <a:lnTo>
                    <a:pt x="0" y="375883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E687DBB2-283C-20A6-A674-9C8B1ABB0ED2}"/>
                </a:ext>
              </a:extLst>
            </p:cNvPr>
            <p:cNvSpPr/>
            <p:nvPr/>
          </p:nvSpPr>
          <p:spPr>
            <a:xfrm>
              <a:off x="3627080" y="3645414"/>
              <a:ext cx="85690" cy="367241"/>
            </a:xfrm>
            <a:custGeom>
              <a:avLst/>
              <a:gdLst>
                <a:gd name="connsiteX0" fmla="*/ 0 w 85689"/>
                <a:gd name="connsiteY0" fmla="*/ 0 h 367240"/>
                <a:gd name="connsiteX1" fmla="*/ 87440 w 85689"/>
                <a:gd name="connsiteY1" fmla="*/ 0 h 367240"/>
                <a:gd name="connsiteX2" fmla="*/ 87440 w 85689"/>
                <a:gd name="connsiteY2" fmla="*/ 375883 h 367240"/>
                <a:gd name="connsiteX3" fmla="*/ 0 w 85689"/>
                <a:gd name="connsiteY3" fmla="*/ 375883 h 36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367240">
                  <a:moveTo>
                    <a:pt x="0" y="0"/>
                  </a:moveTo>
                  <a:lnTo>
                    <a:pt x="87440" y="0"/>
                  </a:lnTo>
                  <a:lnTo>
                    <a:pt x="87440" y="375883"/>
                  </a:lnTo>
                  <a:lnTo>
                    <a:pt x="0" y="375883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765BE6CA-FA2F-EAE4-DCF3-10767E4EB6C4}"/>
                </a:ext>
              </a:extLst>
            </p:cNvPr>
            <p:cNvSpPr/>
            <p:nvPr/>
          </p:nvSpPr>
          <p:spPr>
            <a:xfrm>
              <a:off x="4108375" y="3636192"/>
              <a:ext cx="146896" cy="379482"/>
            </a:xfrm>
            <a:custGeom>
              <a:avLst/>
              <a:gdLst>
                <a:gd name="connsiteX0" fmla="*/ 0 w 146896"/>
                <a:gd name="connsiteY0" fmla="*/ 14847 h 379482"/>
                <a:gd name="connsiteX1" fmla="*/ 86172 w 146896"/>
                <a:gd name="connsiteY1" fmla="*/ 0 h 379482"/>
                <a:gd name="connsiteX2" fmla="*/ 149997 w 146896"/>
                <a:gd name="connsiteY2" fmla="*/ 370433 h 379482"/>
                <a:gd name="connsiteX3" fmla="*/ 63825 w 146896"/>
                <a:gd name="connsiteY3" fmla="*/ 385280 h 3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96" h="379482">
                  <a:moveTo>
                    <a:pt x="0" y="14847"/>
                  </a:moveTo>
                  <a:lnTo>
                    <a:pt x="86172" y="0"/>
                  </a:lnTo>
                  <a:lnTo>
                    <a:pt x="149997" y="370433"/>
                  </a:lnTo>
                  <a:lnTo>
                    <a:pt x="63825" y="38528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6B1D2D8E-9925-4DAC-EF8D-55F87551B39D}"/>
                </a:ext>
              </a:extLst>
            </p:cNvPr>
            <p:cNvSpPr/>
            <p:nvPr/>
          </p:nvSpPr>
          <p:spPr>
            <a:xfrm>
              <a:off x="3312637" y="3694943"/>
              <a:ext cx="85690" cy="318275"/>
            </a:xfrm>
            <a:custGeom>
              <a:avLst/>
              <a:gdLst>
                <a:gd name="connsiteX0" fmla="*/ 0 w 85689"/>
                <a:gd name="connsiteY0" fmla="*/ 0 h 318275"/>
                <a:gd name="connsiteX1" fmla="*/ 87440 w 85689"/>
                <a:gd name="connsiteY1" fmla="*/ 0 h 318275"/>
                <a:gd name="connsiteX2" fmla="*/ 87440 w 85689"/>
                <a:gd name="connsiteY2" fmla="*/ 326354 h 318275"/>
                <a:gd name="connsiteX3" fmla="*/ 0 w 85689"/>
                <a:gd name="connsiteY3" fmla="*/ 326354 h 31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318275">
                  <a:moveTo>
                    <a:pt x="0" y="0"/>
                  </a:moveTo>
                  <a:lnTo>
                    <a:pt x="87440" y="0"/>
                  </a:lnTo>
                  <a:lnTo>
                    <a:pt x="87440" y="326354"/>
                  </a:lnTo>
                  <a:lnTo>
                    <a:pt x="0" y="326354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79379B53-B087-723F-26D0-54096E38042E}"/>
                </a:ext>
              </a:extLst>
            </p:cNvPr>
            <p:cNvSpPr/>
            <p:nvPr/>
          </p:nvSpPr>
          <p:spPr>
            <a:xfrm>
              <a:off x="3513615" y="3694943"/>
              <a:ext cx="85690" cy="318275"/>
            </a:xfrm>
            <a:custGeom>
              <a:avLst/>
              <a:gdLst>
                <a:gd name="connsiteX0" fmla="*/ 0 w 85689"/>
                <a:gd name="connsiteY0" fmla="*/ 0 h 318275"/>
                <a:gd name="connsiteX1" fmla="*/ 87440 w 85689"/>
                <a:gd name="connsiteY1" fmla="*/ 0 h 318275"/>
                <a:gd name="connsiteX2" fmla="*/ 87440 w 85689"/>
                <a:gd name="connsiteY2" fmla="*/ 326354 h 318275"/>
                <a:gd name="connsiteX3" fmla="*/ 0 w 85689"/>
                <a:gd name="connsiteY3" fmla="*/ 326354 h 31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318275">
                  <a:moveTo>
                    <a:pt x="0" y="0"/>
                  </a:moveTo>
                  <a:lnTo>
                    <a:pt x="87440" y="0"/>
                  </a:lnTo>
                  <a:lnTo>
                    <a:pt x="87440" y="326354"/>
                  </a:lnTo>
                  <a:lnTo>
                    <a:pt x="0" y="326354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C5C83788-427E-9054-0A78-AD3ECD2EFAC3}"/>
                </a:ext>
              </a:extLst>
            </p:cNvPr>
            <p:cNvSpPr/>
            <p:nvPr/>
          </p:nvSpPr>
          <p:spPr>
            <a:xfrm>
              <a:off x="4020897" y="3694943"/>
              <a:ext cx="85690" cy="318275"/>
            </a:xfrm>
            <a:custGeom>
              <a:avLst/>
              <a:gdLst>
                <a:gd name="connsiteX0" fmla="*/ 0 w 85689"/>
                <a:gd name="connsiteY0" fmla="*/ 0 h 318275"/>
                <a:gd name="connsiteX1" fmla="*/ 87440 w 85689"/>
                <a:gd name="connsiteY1" fmla="*/ 0 h 318275"/>
                <a:gd name="connsiteX2" fmla="*/ 87440 w 85689"/>
                <a:gd name="connsiteY2" fmla="*/ 326354 h 318275"/>
                <a:gd name="connsiteX3" fmla="*/ 0 w 85689"/>
                <a:gd name="connsiteY3" fmla="*/ 326354 h 31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318275">
                  <a:moveTo>
                    <a:pt x="0" y="0"/>
                  </a:moveTo>
                  <a:lnTo>
                    <a:pt x="87440" y="0"/>
                  </a:lnTo>
                  <a:lnTo>
                    <a:pt x="87440" y="326354"/>
                  </a:lnTo>
                  <a:lnTo>
                    <a:pt x="0" y="326354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2C30A86B-8B9F-3E73-CF20-C8D443B8389A}"/>
                </a:ext>
              </a:extLst>
            </p:cNvPr>
            <p:cNvSpPr/>
            <p:nvPr/>
          </p:nvSpPr>
          <p:spPr>
            <a:xfrm>
              <a:off x="3744068" y="3683716"/>
              <a:ext cx="146896" cy="330517"/>
            </a:xfrm>
            <a:custGeom>
              <a:avLst/>
              <a:gdLst>
                <a:gd name="connsiteX0" fmla="*/ 0 w 146896"/>
                <a:gd name="connsiteY0" fmla="*/ 18966 h 330516"/>
                <a:gd name="connsiteX1" fmla="*/ 85359 w 146896"/>
                <a:gd name="connsiteY1" fmla="*/ 0 h 330516"/>
                <a:gd name="connsiteX2" fmla="*/ 156145 w 146896"/>
                <a:gd name="connsiteY2" fmla="*/ 318587 h 330516"/>
                <a:gd name="connsiteX3" fmla="*/ 70786 w 146896"/>
                <a:gd name="connsiteY3" fmla="*/ 337553 h 33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96" h="330516">
                  <a:moveTo>
                    <a:pt x="0" y="18966"/>
                  </a:moveTo>
                  <a:lnTo>
                    <a:pt x="85359" y="0"/>
                  </a:lnTo>
                  <a:lnTo>
                    <a:pt x="156145" y="318587"/>
                  </a:lnTo>
                  <a:lnTo>
                    <a:pt x="70786" y="337553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2F6A6CE9-22B9-3A2C-995F-5A129D2EF2BB}"/>
                </a:ext>
              </a:extLst>
            </p:cNvPr>
            <p:cNvSpPr/>
            <p:nvPr/>
          </p:nvSpPr>
          <p:spPr>
            <a:xfrm>
              <a:off x="3431965" y="3626746"/>
              <a:ext cx="36724" cy="391724"/>
            </a:xfrm>
            <a:custGeom>
              <a:avLst/>
              <a:gdLst>
                <a:gd name="connsiteX0" fmla="*/ 0 w 36724"/>
                <a:gd name="connsiteY0" fmla="*/ 0 h 391723"/>
                <a:gd name="connsiteX1" fmla="*/ 43726 w 36724"/>
                <a:gd name="connsiteY1" fmla="*/ 0 h 391723"/>
                <a:gd name="connsiteX2" fmla="*/ 43726 w 36724"/>
                <a:gd name="connsiteY2" fmla="*/ 394551 h 391723"/>
                <a:gd name="connsiteX3" fmla="*/ 0 w 36724"/>
                <a:gd name="connsiteY3" fmla="*/ 394551 h 39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24" h="391723">
                  <a:moveTo>
                    <a:pt x="0" y="0"/>
                  </a:moveTo>
                  <a:lnTo>
                    <a:pt x="43726" y="0"/>
                  </a:lnTo>
                  <a:lnTo>
                    <a:pt x="43726" y="394551"/>
                  </a:lnTo>
                  <a:lnTo>
                    <a:pt x="0" y="394551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4C5E4754-CBDC-852F-AE8E-D924A24A6DF0}"/>
                </a:ext>
              </a:extLst>
            </p:cNvPr>
            <p:cNvSpPr/>
            <p:nvPr/>
          </p:nvSpPr>
          <p:spPr>
            <a:xfrm>
              <a:off x="3952040" y="3626746"/>
              <a:ext cx="36724" cy="391724"/>
            </a:xfrm>
            <a:custGeom>
              <a:avLst/>
              <a:gdLst>
                <a:gd name="connsiteX0" fmla="*/ 0 w 36724"/>
                <a:gd name="connsiteY0" fmla="*/ 0 h 391723"/>
                <a:gd name="connsiteX1" fmla="*/ 43714 w 36724"/>
                <a:gd name="connsiteY1" fmla="*/ 0 h 391723"/>
                <a:gd name="connsiteX2" fmla="*/ 43714 w 36724"/>
                <a:gd name="connsiteY2" fmla="*/ 394551 h 391723"/>
                <a:gd name="connsiteX3" fmla="*/ 0 w 36724"/>
                <a:gd name="connsiteY3" fmla="*/ 394551 h 39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24" h="391723">
                  <a:moveTo>
                    <a:pt x="0" y="0"/>
                  </a:moveTo>
                  <a:lnTo>
                    <a:pt x="43714" y="0"/>
                  </a:lnTo>
                  <a:lnTo>
                    <a:pt x="43714" y="394551"/>
                  </a:lnTo>
                  <a:lnTo>
                    <a:pt x="0" y="394551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6A452C0D-83BB-8701-9816-F3141FA334C7}"/>
                </a:ext>
              </a:extLst>
            </p:cNvPr>
            <p:cNvSpPr/>
            <p:nvPr/>
          </p:nvSpPr>
          <p:spPr>
            <a:xfrm>
              <a:off x="4656072" y="3645412"/>
              <a:ext cx="85690" cy="367241"/>
            </a:xfrm>
            <a:custGeom>
              <a:avLst/>
              <a:gdLst>
                <a:gd name="connsiteX0" fmla="*/ 87440 w 85689"/>
                <a:gd name="connsiteY0" fmla="*/ 375883 h 367240"/>
                <a:gd name="connsiteX1" fmla="*/ 0 w 85689"/>
                <a:gd name="connsiteY1" fmla="*/ 375883 h 367240"/>
                <a:gd name="connsiteX2" fmla="*/ 0 w 85689"/>
                <a:gd name="connsiteY2" fmla="*/ 0 h 367240"/>
                <a:gd name="connsiteX3" fmla="*/ 87440 w 85689"/>
                <a:gd name="connsiteY3" fmla="*/ 0 h 36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367240">
                  <a:moveTo>
                    <a:pt x="87440" y="375883"/>
                  </a:moveTo>
                  <a:lnTo>
                    <a:pt x="0" y="375883"/>
                  </a:lnTo>
                  <a:lnTo>
                    <a:pt x="0" y="0"/>
                  </a:lnTo>
                  <a:lnTo>
                    <a:pt x="87440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B6009856-8F63-3BB4-CB3D-B6A9AE6E3314}"/>
                </a:ext>
              </a:extLst>
            </p:cNvPr>
            <p:cNvSpPr/>
            <p:nvPr/>
          </p:nvSpPr>
          <p:spPr>
            <a:xfrm>
              <a:off x="4547734" y="3694946"/>
              <a:ext cx="85690" cy="318275"/>
            </a:xfrm>
            <a:custGeom>
              <a:avLst/>
              <a:gdLst>
                <a:gd name="connsiteX0" fmla="*/ 87440 w 85689"/>
                <a:gd name="connsiteY0" fmla="*/ 326355 h 318275"/>
                <a:gd name="connsiteX1" fmla="*/ 0 w 85689"/>
                <a:gd name="connsiteY1" fmla="*/ 326355 h 318275"/>
                <a:gd name="connsiteX2" fmla="*/ 0 w 85689"/>
                <a:gd name="connsiteY2" fmla="*/ 0 h 318275"/>
                <a:gd name="connsiteX3" fmla="*/ 87440 w 85689"/>
                <a:gd name="connsiteY3" fmla="*/ 0 h 31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318275">
                  <a:moveTo>
                    <a:pt x="87440" y="326355"/>
                  </a:moveTo>
                  <a:lnTo>
                    <a:pt x="0" y="326355"/>
                  </a:lnTo>
                  <a:lnTo>
                    <a:pt x="0" y="0"/>
                  </a:lnTo>
                  <a:lnTo>
                    <a:pt x="87440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287D7A32-7AA5-1603-44B2-342FDA65D2DC}"/>
                </a:ext>
              </a:extLst>
            </p:cNvPr>
            <p:cNvSpPr/>
            <p:nvPr/>
          </p:nvSpPr>
          <p:spPr>
            <a:xfrm>
              <a:off x="4346760" y="3694946"/>
              <a:ext cx="85690" cy="318275"/>
            </a:xfrm>
            <a:custGeom>
              <a:avLst/>
              <a:gdLst>
                <a:gd name="connsiteX0" fmla="*/ 87440 w 85689"/>
                <a:gd name="connsiteY0" fmla="*/ 326355 h 318275"/>
                <a:gd name="connsiteX1" fmla="*/ 0 w 85689"/>
                <a:gd name="connsiteY1" fmla="*/ 326355 h 318275"/>
                <a:gd name="connsiteX2" fmla="*/ 0 w 85689"/>
                <a:gd name="connsiteY2" fmla="*/ 0 h 318275"/>
                <a:gd name="connsiteX3" fmla="*/ 87440 w 85689"/>
                <a:gd name="connsiteY3" fmla="*/ 0 h 31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318275">
                  <a:moveTo>
                    <a:pt x="87440" y="326355"/>
                  </a:moveTo>
                  <a:lnTo>
                    <a:pt x="0" y="326355"/>
                  </a:lnTo>
                  <a:lnTo>
                    <a:pt x="0" y="0"/>
                  </a:lnTo>
                  <a:lnTo>
                    <a:pt x="87440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6D5B2891-DD76-8ACD-57C9-ABF73CC248D9}"/>
                </a:ext>
              </a:extLst>
            </p:cNvPr>
            <p:cNvSpPr/>
            <p:nvPr/>
          </p:nvSpPr>
          <p:spPr>
            <a:xfrm>
              <a:off x="4472127" y="3626750"/>
              <a:ext cx="36724" cy="391724"/>
            </a:xfrm>
            <a:custGeom>
              <a:avLst/>
              <a:gdLst>
                <a:gd name="connsiteX0" fmla="*/ 43714 w 36724"/>
                <a:gd name="connsiteY0" fmla="*/ 394551 h 391723"/>
                <a:gd name="connsiteX1" fmla="*/ 0 w 36724"/>
                <a:gd name="connsiteY1" fmla="*/ 394551 h 391723"/>
                <a:gd name="connsiteX2" fmla="*/ 0 w 36724"/>
                <a:gd name="connsiteY2" fmla="*/ 0 h 391723"/>
                <a:gd name="connsiteX3" fmla="*/ 43714 w 36724"/>
                <a:gd name="connsiteY3" fmla="*/ 0 h 39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24" h="391723">
                  <a:moveTo>
                    <a:pt x="43714" y="394551"/>
                  </a:moveTo>
                  <a:lnTo>
                    <a:pt x="0" y="394551"/>
                  </a:lnTo>
                  <a:lnTo>
                    <a:pt x="0" y="0"/>
                  </a:lnTo>
                  <a:lnTo>
                    <a:pt x="43714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E5ABC02F-79F1-8270-503A-0106581E4C88}"/>
                </a:ext>
              </a:extLst>
            </p:cNvPr>
            <p:cNvSpPr/>
            <p:nvPr/>
          </p:nvSpPr>
          <p:spPr>
            <a:xfrm>
              <a:off x="3204301" y="4092308"/>
              <a:ext cx="1530170" cy="440689"/>
            </a:xfrm>
            <a:custGeom>
              <a:avLst/>
              <a:gdLst>
                <a:gd name="connsiteX0" fmla="*/ 1539216 w 1530170"/>
                <a:gd name="connsiteY0" fmla="*/ 448499 h 440688"/>
                <a:gd name="connsiteX1" fmla="*/ 0 w 1530170"/>
                <a:gd name="connsiteY1" fmla="*/ 448499 h 440688"/>
                <a:gd name="connsiteX2" fmla="*/ 0 w 1530170"/>
                <a:gd name="connsiteY2" fmla="*/ 0 h 440688"/>
                <a:gd name="connsiteX3" fmla="*/ 1539216 w 1530170"/>
                <a:gd name="connsiteY3" fmla="*/ 0 h 44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0170" h="440688">
                  <a:moveTo>
                    <a:pt x="1539216" y="448499"/>
                  </a:moveTo>
                  <a:lnTo>
                    <a:pt x="0" y="448499"/>
                  </a:lnTo>
                  <a:lnTo>
                    <a:pt x="0" y="0"/>
                  </a:lnTo>
                  <a:lnTo>
                    <a:pt x="1539216" y="0"/>
                  </a:lnTo>
                  <a:close/>
                </a:path>
              </a:pathLst>
            </a:custGeom>
            <a:solidFill>
              <a:srgbClr val="E0E0E0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C97B4F81-FB4A-778F-ABE0-BA18C4F61EF3}"/>
                </a:ext>
              </a:extLst>
            </p:cNvPr>
            <p:cNvSpPr/>
            <p:nvPr/>
          </p:nvSpPr>
          <p:spPr>
            <a:xfrm>
              <a:off x="3772608" y="4164927"/>
              <a:ext cx="85690" cy="367241"/>
            </a:xfrm>
            <a:custGeom>
              <a:avLst/>
              <a:gdLst>
                <a:gd name="connsiteX0" fmla="*/ 87440 w 85689"/>
                <a:gd name="connsiteY0" fmla="*/ 375883 h 367240"/>
                <a:gd name="connsiteX1" fmla="*/ 0 w 85689"/>
                <a:gd name="connsiteY1" fmla="*/ 375883 h 367240"/>
                <a:gd name="connsiteX2" fmla="*/ 0 w 85689"/>
                <a:gd name="connsiteY2" fmla="*/ 0 h 367240"/>
                <a:gd name="connsiteX3" fmla="*/ 87440 w 85689"/>
                <a:gd name="connsiteY3" fmla="*/ 0 h 36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367240">
                  <a:moveTo>
                    <a:pt x="87440" y="375883"/>
                  </a:moveTo>
                  <a:lnTo>
                    <a:pt x="0" y="375883"/>
                  </a:lnTo>
                  <a:lnTo>
                    <a:pt x="0" y="0"/>
                  </a:lnTo>
                  <a:lnTo>
                    <a:pt x="87440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93EF3670-B1D2-B66E-2851-01B00C661909}"/>
                </a:ext>
              </a:extLst>
            </p:cNvPr>
            <p:cNvSpPr/>
            <p:nvPr/>
          </p:nvSpPr>
          <p:spPr>
            <a:xfrm>
              <a:off x="3228579" y="4155545"/>
              <a:ext cx="146896" cy="379482"/>
            </a:xfrm>
            <a:custGeom>
              <a:avLst/>
              <a:gdLst>
                <a:gd name="connsiteX0" fmla="*/ 86172 w 146896"/>
                <a:gd name="connsiteY0" fmla="*/ 385292 h 379482"/>
                <a:gd name="connsiteX1" fmla="*/ 0 w 146896"/>
                <a:gd name="connsiteY1" fmla="*/ 370445 h 379482"/>
                <a:gd name="connsiteX2" fmla="*/ 63827 w 146896"/>
                <a:gd name="connsiteY2" fmla="*/ 0 h 379482"/>
                <a:gd name="connsiteX3" fmla="*/ 149999 w 146896"/>
                <a:gd name="connsiteY3" fmla="*/ 14847 h 3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96" h="379482">
                  <a:moveTo>
                    <a:pt x="86172" y="385292"/>
                  </a:moveTo>
                  <a:lnTo>
                    <a:pt x="0" y="370445"/>
                  </a:lnTo>
                  <a:lnTo>
                    <a:pt x="63827" y="0"/>
                  </a:lnTo>
                  <a:lnTo>
                    <a:pt x="149999" y="14847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8EB8BD05-D2AA-F145-9EBA-39189E0A352D}"/>
                </a:ext>
              </a:extLst>
            </p:cNvPr>
            <p:cNvSpPr/>
            <p:nvPr/>
          </p:nvSpPr>
          <p:spPr>
            <a:xfrm>
              <a:off x="4087067" y="4214461"/>
              <a:ext cx="85690" cy="318275"/>
            </a:xfrm>
            <a:custGeom>
              <a:avLst/>
              <a:gdLst>
                <a:gd name="connsiteX0" fmla="*/ 87440 w 85689"/>
                <a:gd name="connsiteY0" fmla="*/ 326355 h 318275"/>
                <a:gd name="connsiteX1" fmla="*/ 0 w 85689"/>
                <a:gd name="connsiteY1" fmla="*/ 326355 h 318275"/>
                <a:gd name="connsiteX2" fmla="*/ 0 w 85689"/>
                <a:gd name="connsiteY2" fmla="*/ 0 h 318275"/>
                <a:gd name="connsiteX3" fmla="*/ 87440 w 85689"/>
                <a:gd name="connsiteY3" fmla="*/ 0 h 31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318275">
                  <a:moveTo>
                    <a:pt x="87440" y="326355"/>
                  </a:moveTo>
                  <a:lnTo>
                    <a:pt x="0" y="326355"/>
                  </a:lnTo>
                  <a:lnTo>
                    <a:pt x="0" y="0"/>
                  </a:lnTo>
                  <a:lnTo>
                    <a:pt x="87440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DA4C91E1-658A-FA31-CA2A-9EBA664C7982}"/>
                </a:ext>
              </a:extLst>
            </p:cNvPr>
            <p:cNvSpPr/>
            <p:nvPr/>
          </p:nvSpPr>
          <p:spPr>
            <a:xfrm>
              <a:off x="3886081" y="4214461"/>
              <a:ext cx="85690" cy="318275"/>
            </a:xfrm>
            <a:custGeom>
              <a:avLst/>
              <a:gdLst>
                <a:gd name="connsiteX0" fmla="*/ 87440 w 85689"/>
                <a:gd name="connsiteY0" fmla="*/ 326355 h 318275"/>
                <a:gd name="connsiteX1" fmla="*/ 0 w 85689"/>
                <a:gd name="connsiteY1" fmla="*/ 326355 h 318275"/>
                <a:gd name="connsiteX2" fmla="*/ 0 w 85689"/>
                <a:gd name="connsiteY2" fmla="*/ 0 h 318275"/>
                <a:gd name="connsiteX3" fmla="*/ 87440 w 85689"/>
                <a:gd name="connsiteY3" fmla="*/ 0 h 31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318275">
                  <a:moveTo>
                    <a:pt x="87440" y="326355"/>
                  </a:moveTo>
                  <a:lnTo>
                    <a:pt x="0" y="326355"/>
                  </a:lnTo>
                  <a:lnTo>
                    <a:pt x="0" y="0"/>
                  </a:lnTo>
                  <a:lnTo>
                    <a:pt x="87440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36615EA1-3C50-73CB-3D77-1CBAFAF0250B}"/>
                </a:ext>
              </a:extLst>
            </p:cNvPr>
            <p:cNvSpPr/>
            <p:nvPr/>
          </p:nvSpPr>
          <p:spPr>
            <a:xfrm>
              <a:off x="3378805" y="4214461"/>
              <a:ext cx="85690" cy="318275"/>
            </a:xfrm>
            <a:custGeom>
              <a:avLst/>
              <a:gdLst>
                <a:gd name="connsiteX0" fmla="*/ 87440 w 85689"/>
                <a:gd name="connsiteY0" fmla="*/ 326355 h 318275"/>
                <a:gd name="connsiteX1" fmla="*/ 0 w 85689"/>
                <a:gd name="connsiteY1" fmla="*/ 326355 h 318275"/>
                <a:gd name="connsiteX2" fmla="*/ 0 w 85689"/>
                <a:gd name="connsiteY2" fmla="*/ 0 h 318275"/>
                <a:gd name="connsiteX3" fmla="*/ 87440 w 85689"/>
                <a:gd name="connsiteY3" fmla="*/ 0 h 31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318275">
                  <a:moveTo>
                    <a:pt x="87440" y="326355"/>
                  </a:moveTo>
                  <a:lnTo>
                    <a:pt x="0" y="326355"/>
                  </a:lnTo>
                  <a:lnTo>
                    <a:pt x="0" y="0"/>
                  </a:lnTo>
                  <a:lnTo>
                    <a:pt x="87440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4030D3FA-2E50-7C1D-1A51-EE48BAEB36E9}"/>
                </a:ext>
              </a:extLst>
            </p:cNvPr>
            <p:cNvSpPr/>
            <p:nvPr/>
          </p:nvSpPr>
          <p:spPr>
            <a:xfrm>
              <a:off x="3586937" y="4203254"/>
              <a:ext cx="146896" cy="330517"/>
            </a:xfrm>
            <a:custGeom>
              <a:avLst/>
              <a:gdLst>
                <a:gd name="connsiteX0" fmla="*/ 85359 w 146896"/>
                <a:gd name="connsiteY0" fmla="*/ 337553 h 330516"/>
                <a:gd name="connsiteX1" fmla="*/ 0 w 146896"/>
                <a:gd name="connsiteY1" fmla="*/ 318587 h 330516"/>
                <a:gd name="connsiteX2" fmla="*/ 70786 w 146896"/>
                <a:gd name="connsiteY2" fmla="*/ 0 h 330516"/>
                <a:gd name="connsiteX3" fmla="*/ 156145 w 146896"/>
                <a:gd name="connsiteY3" fmla="*/ 18966 h 33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96" h="330516">
                  <a:moveTo>
                    <a:pt x="85359" y="337553"/>
                  </a:moveTo>
                  <a:lnTo>
                    <a:pt x="0" y="318587"/>
                  </a:lnTo>
                  <a:lnTo>
                    <a:pt x="70786" y="0"/>
                  </a:lnTo>
                  <a:lnTo>
                    <a:pt x="156145" y="18966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4DEBD5FE-BD48-046A-16D4-D6A163E28CFC}"/>
                </a:ext>
              </a:extLst>
            </p:cNvPr>
            <p:cNvSpPr/>
            <p:nvPr/>
          </p:nvSpPr>
          <p:spPr>
            <a:xfrm>
              <a:off x="4011459" y="4146263"/>
              <a:ext cx="36724" cy="391724"/>
            </a:xfrm>
            <a:custGeom>
              <a:avLst/>
              <a:gdLst>
                <a:gd name="connsiteX0" fmla="*/ 43714 w 36724"/>
                <a:gd name="connsiteY0" fmla="*/ 394551 h 391723"/>
                <a:gd name="connsiteX1" fmla="*/ 0 w 36724"/>
                <a:gd name="connsiteY1" fmla="*/ 394551 h 391723"/>
                <a:gd name="connsiteX2" fmla="*/ 0 w 36724"/>
                <a:gd name="connsiteY2" fmla="*/ 0 h 391723"/>
                <a:gd name="connsiteX3" fmla="*/ 43714 w 36724"/>
                <a:gd name="connsiteY3" fmla="*/ 0 h 39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24" h="391723">
                  <a:moveTo>
                    <a:pt x="43714" y="394551"/>
                  </a:moveTo>
                  <a:lnTo>
                    <a:pt x="0" y="394551"/>
                  </a:lnTo>
                  <a:lnTo>
                    <a:pt x="0" y="0"/>
                  </a:lnTo>
                  <a:lnTo>
                    <a:pt x="43714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A86BF030-C9D7-2EFD-C244-AABD371E1545}"/>
                </a:ext>
              </a:extLst>
            </p:cNvPr>
            <p:cNvSpPr/>
            <p:nvPr/>
          </p:nvSpPr>
          <p:spPr>
            <a:xfrm>
              <a:off x="3491385" y="4146263"/>
              <a:ext cx="36724" cy="391724"/>
            </a:xfrm>
            <a:custGeom>
              <a:avLst/>
              <a:gdLst>
                <a:gd name="connsiteX0" fmla="*/ 43714 w 36724"/>
                <a:gd name="connsiteY0" fmla="*/ 394551 h 391723"/>
                <a:gd name="connsiteX1" fmla="*/ 0 w 36724"/>
                <a:gd name="connsiteY1" fmla="*/ 394551 h 391723"/>
                <a:gd name="connsiteX2" fmla="*/ 0 w 36724"/>
                <a:gd name="connsiteY2" fmla="*/ 0 h 391723"/>
                <a:gd name="connsiteX3" fmla="*/ 43714 w 36724"/>
                <a:gd name="connsiteY3" fmla="*/ 0 h 39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24" h="391723">
                  <a:moveTo>
                    <a:pt x="43714" y="394551"/>
                  </a:moveTo>
                  <a:lnTo>
                    <a:pt x="0" y="394551"/>
                  </a:lnTo>
                  <a:lnTo>
                    <a:pt x="0" y="0"/>
                  </a:lnTo>
                  <a:lnTo>
                    <a:pt x="43714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5E29270E-B140-8CDB-F717-F1948C14A2B3}"/>
                </a:ext>
              </a:extLst>
            </p:cNvPr>
            <p:cNvSpPr/>
            <p:nvPr/>
          </p:nvSpPr>
          <p:spPr>
            <a:xfrm>
              <a:off x="4234498" y="4155579"/>
              <a:ext cx="146896" cy="379482"/>
            </a:xfrm>
            <a:custGeom>
              <a:avLst/>
              <a:gdLst>
                <a:gd name="connsiteX0" fmla="*/ 86172 w 146896"/>
                <a:gd name="connsiteY0" fmla="*/ 385292 h 379482"/>
                <a:gd name="connsiteX1" fmla="*/ 0 w 146896"/>
                <a:gd name="connsiteY1" fmla="*/ 370445 h 379482"/>
                <a:gd name="connsiteX2" fmla="*/ 63827 w 146896"/>
                <a:gd name="connsiteY2" fmla="*/ 0 h 379482"/>
                <a:gd name="connsiteX3" fmla="*/ 149999 w 146896"/>
                <a:gd name="connsiteY3" fmla="*/ 14847 h 3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96" h="379482">
                  <a:moveTo>
                    <a:pt x="86172" y="385292"/>
                  </a:moveTo>
                  <a:lnTo>
                    <a:pt x="0" y="370445"/>
                  </a:lnTo>
                  <a:lnTo>
                    <a:pt x="63827" y="0"/>
                  </a:lnTo>
                  <a:lnTo>
                    <a:pt x="149999" y="14847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501FFE66-6E47-4C7B-DA48-F48151AF785D}"/>
                </a:ext>
              </a:extLst>
            </p:cNvPr>
            <p:cNvSpPr/>
            <p:nvPr/>
          </p:nvSpPr>
          <p:spPr>
            <a:xfrm>
              <a:off x="4384751" y="4214461"/>
              <a:ext cx="85690" cy="318275"/>
            </a:xfrm>
            <a:custGeom>
              <a:avLst/>
              <a:gdLst>
                <a:gd name="connsiteX0" fmla="*/ 87440 w 85689"/>
                <a:gd name="connsiteY0" fmla="*/ 326355 h 318275"/>
                <a:gd name="connsiteX1" fmla="*/ 0 w 85689"/>
                <a:gd name="connsiteY1" fmla="*/ 326355 h 318275"/>
                <a:gd name="connsiteX2" fmla="*/ 0 w 85689"/>
                <a:gd name="connsiteY2" fmla="*/ 0 h 318275"/>
                <a:gd name="connsiteX3" fmla="*/ 87440 w 85689"/>
                <a:gd name="connsiteY3" fmla="*/ 0 h 31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318275">
                  <a:moveTo>
                    <a:pt x="87440" y="326355"/>
                  </a:moveTo>
                  <a:lnTo>
                    <a:pt x="0" y="326355"/>
                  </a:lnTo>
                  <a:lnTo>
                    <a:pt x="0" y="0"/>
                  </a:lnTo>
                  <a:lnTo>
                    <a:pt x="87440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0A335DEC-7350-E555-DB69-3530DBD88359}"/>
                </a:ext>
              </a:extLst>
            </p:cNvPr>
            <p:cNvSpPr/>
            <p:nvPr/>
          </p:nvSpPr>
          <p:spPr>
            <a:xfrm>
              <a:off x="4592872" y="4203259"/>
              <a:ext cx="146896" cy="330517"/>
            </a:xfrm>
            <a:custGeom>
              <a:avLst/>
              <a:gdLst>
                <a:gd name="connsiteX0" fmla="*/ 85359 w 146896"/>
                <a:gd name="connsiteY0" fmla="*/ 337553 h 330516"/>
                <a:gd name="connsiteX1" fmla="*/ 0 w 146896"/>
                <a:gd name="connsiteY1" fmla="*/ 318587 h 330516"/>
                <a:gd name="connsiteX2" fmla="*/ 70786 w 146896"/>
                <a:gd name="connsiteY2" fmla="*/ 0 h 330516"/>
                <a:gd name="connsiteX3" fmla="*/ 156145 w 146896"/>
                <a:gd name="connsiteY3" fmla="*/ 18966 h 33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96" h="330516">
                  <a:moveTo>
                    <a:pt x="85359" y="337553"/>
                  </a:moveTo>
                  <a:lnTo>
                    <a:pt x="0" y="318587"/>
                  </a:lnTo>
                  <a:lnTo>
                    <a:pt x="70786" y="0"/>
                  </a:lnTo>
                  <a:lnTo>
                    <a:pt x="156145" y="18966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B87430DD-13F2-4383-46D8-A372A87A4D4B}"/>
                </a:ext>
              </a:extLst>
            </p:cNvPr>
            <p:cNvSpPr/>
            <p:nvPr/>
          </p:nvSpPr>
          <p:spPr>
            <a:xfrm>
              <a:off x="4497317" y="4146263"/>
              <a:ext cx="36724" cy="391724"/>
            </a:xfrm>
            <a:custGeom>
              <a:avLst/>
              <a:gdLst>
                <a:gd name="connsiteX0" fmla="*/ 43726 w 36724"/>
                <a:gd name="connsiteY0" fmla="*/ 394551 h 391723"/>
                <a:gd name="connsiteX1" fmla="*/ 0 w 36724"/>
                <a:gd name="connsiteY1" fmla="*/ 394551 h 391723"/>
                <a:gd name="connsiteX2" fmla="*/ 0 w 36724"/>
                <a:gd name="connsiteY2" fmla="*/ 0 h 391723"/>
                <a:gd name="connsiteX3" fmla="*/ 43726 w 36724"/>
                <a:gd name="connsiteY3" fmla="*/ 0 h 39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24" h="391723">
                  <a:moveTo>
                    <a:pt x="43726" y="394551"/>
                  </a:moveTo>
                  <a:lnTo>
                    <a:pt x="0" y="394551"/>
                  </a:lnTo>
                  <a:lnTo>
                    <a:pt x="0" y="0"/>
                  </a:lnTo>
                  <a:lnTo>
                    <a:pt x="43726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0C87D7CC-EA3D-31ED-159F-F5CCC39FBD53}"/>
                </a:ext>
              </a:extLst>
            </p:cNvPr>
            <p:cNvSpPr/>
            <p:nvPr/>
          </p:nvSpPr>
          <p:spPr>
            <a:xfrm>
              <a:off x="4802055" y="2976852"/>
              <a:ext cx="281551" cy="2423789"/>
            </a:xfrm>
            <a:custGeom>
              <a:avLst/>
              <a:gdLst>
                <a:gd name="connsiteX0" fmla="*/ 0 w 281551"/>
                <a:gd name="connsiteY0" fmla="*/ 0 h 2423789"/>
                <a:gd name="connsiteX1" fmla="*/ 285750 w 281551"/>
                <a:gd name="connsiteY1" fmla="*/ 0 h 2423789"/>
                <a:gd name="connsiteX2" fmla="*/ 285750 w 281551"/>
                <a:gd name="connsiteY2" fmla="*/ 2434745 h 2423789"/>
                <a:gd name="connsiteX3" fmla="*/ 0 w 281551"/>
                <a:gd name="connsiteY3" fmla="*/ 2434745 h 242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551" h="2423789">
                  <a:moveTo>
                    <a:pt x="0" y="0"/>
                  </a:moveTo>
                  <a:lnTo>
                    <a:pt x="285750" y="0"/>
                  </a:lnTo>
                  <a:lnTo>
                    <a:pt x="285750" y="2434745"/>
                  </a:lnTo>
                  <a:lnTo>
                    <a:pt x="0" y="2434745"/>
                  </a:lnTo>
                  <a:close/>
                </a:path>
              </a:pathLst>
            </a:custGeom>
            <a:solidFill>
              <a:srgbClr val="E0E0E0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F79057FE-E58D-C0E2-1586-0EFEF0566665}"/>
                </a:ext>
              </a:extLst>
            </p:cNvPr>
            <p:cNvSpPr/>
            <p:nvPr/>
          </p:nvSpPr>
          <p:spPr>
            <a:xfrm>
              <a:off x="978316" y="1952043"/>
              <a:ext cx="232586" cy="501896"/>
            </a:xfrm>
            <a:custGeom>
              <a:avLst/>
              <a:gdLst>
                <a:gd name="connsiteX0" fmla="*/ 131231 w 232585"/>
                <a:gd name="connsiteY0" fmla="*/ 502018 h 501895"/>
                <a:gd name="connsiteX1" fmla="*/ 185864 w 232585"/>
                <a:gd name="connsiteY1" fmla="*/ 346797 h 501895"/>
                <a:gd name="connsiteX2" fmla="*/ 229076 w 232585"/>
                <a:gd name="connsiteY2" fmla="*/ 245378 h 501895"/>
                <a:gd name="connsiteX3" fmla="*/ 160855 w 232585"/>
                <a:gd name="connsiteY3" fmla="*/ 317994 h 501895"/>
                <a:gd name="connsiteX4" fmla="*/ 190699 w 232585"/>
                <a:gd name="connsiteY4" fmla="*/ 199742 h 501895"/>
                <a:gd name="connsiteX5" fmla="*/ 208351 w 232585"/>
                <a:gd name="connsiteY5" fmla="*/ 84441 h 501895"/>
                <a:gd name="connsiteX6" fmla="*/ 169950 w 232585"/>
                <a:gd name="connsiteY6" fmla="*/ 168722 h 501895"/>
                <a:gd name="connsiteX7" fmla="*/ 131231 w 232585"/>
                <a:gd name="connsiteY7" fmla="*/ 254314 h 501895"/>
                <a:gd name="connsiteX8" fmla="*/ 104949 w 232585"/>
                <a:gd name="connsiteY8" fmla="*/ 145158 h 501895"/>
                <a:gd name="connsiteX9" fmla="*/ 117643 w 232585"/>
                <a:gd name="connsiteY9" fmla="*/ 8716 h 501895"/>
                <a:gd name="connsiteX10" fmla="*/ 63818 w 232585"/>
                <a:gd name="connsiteY10" fmla="*/ 105741 h 501895"/>
                <a:gd name="connsiteX11" fmla="*/ 101717 w 232585"/>
                <a:gd name="connsiteY11" fmla="*/ 317994 h 501895"/>
                <a:gd name="connsiteX12" fmla="*/ 63634 w 232585"/>
                <a:gd name="connsiteY12" fmla="*/ 263409 h 501895"/>
                <a:gd name="connsiteX13" fmla="*/ 15293 w 232585"/>
                <a:gd name="connsiteY13" fmla="*/ 213514 h 501895"/>
                <a:gd name="connsiteX14" fmla="*/ 15293 w 232585"/>
                <a:gd name="connsiteY14" fmla="*/ 283118 h 501895"/>
                <a:gd name="connsiteX15" fmla="*/ 101705 w 232585"/>
                <a:gd name="connsiteY15" fmla="*/ 513231 h 501895"/>
                <a:gd name="connsiteX16" fmla="*/ 131231 w 232585"/>
                <a:gd name="connsiteY16" fmla="*/ 502018 h 50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2585" h="501895">
                  <a:moveTo>
                    <a:pt x="131231" y="502018"/>
                  </a:moveTo>
                  <a:cubicBezTo>
                    <a:pt x="131231" y="502018"/>
                    <a:pt x="116884" y="407441"/>
                    <a:pt x="185864" y="346797"/>
                  </a:cubicBezTo>
                  <a:cubicBezTo>
                    <a:pt x="254844" y="286154"/>
                    <a:pt x="248785" y="250079"/>
                    <a:pt x="229076" y="245378"/>
                  </a:cubicBezTo>
                  <a:cubicBezTo>
                    <a:pt x="209367" y="240677"/>
                    <a:pt x="191177" y="301321"/>
                    <a:pt x="160855" y="317994"/>
                  </a:cubicBezTo>
                  <a:cubicBezTo>
                    <a:pt x="160855" y="317994"/>
                    <a:pt x="159900" y="231582"/>
                    <a:pt x="190699" y="199742"/>
                  </a:cubicBezTo>
                  <a:cubicBezTo>
                    <a:pt x="221499" y="167902"/>
                    <a:pt x="237657" y="85885"/>
                    <a:pt x="208351" y="84441"/>
                  </a:cubicBezTo>
                  <a:cubicBezTo>
                    <a:pt x="179045" y="82996"/>
                    <a:pt x="176010" y="133149"/>
                    <a:pt x="169950" y="168722"/>
                  </a:cubicBezTo>
                  <a:cubicBezTo>
                    <a:pt x="163891" y="204284"/>
                    <a:pt x="131231" y="254314"/>
                    <a:pt x="131231" y="254314"/>
                  </a:cubicBezTo>
                  <a:cubicBezTo>
                    <a:pt x="131231" y="254314"/>
                    <a:pt x="124853" y="176998"/>
                    <a:pt x="104949" y="145158"/>
                  </a:cubicBezTo>
                  <a:cubicBezTo>
                    <a:pt x="85044" y="113318"/>
                    <a:pt x="138110" y="40543"/>
                    <a:pt x="117643" y="8716"/>
                  </a:cubicBezTo>
                  <a:cubicBezTo>
                    <a:pt x="97175" y="-23124"/>
                    <a:pt x="60794" y="37520"/>
                    <a:pt x="63818" y="105741"/>
                  </a:cubicBezTo>
                  <a:cubicBezTo>
                    <a:pt x="66853" y="173962"/>
                    <a:pt x="112330" y="246737"/>
                    <a:pt x="101717" y="317994"/>
                  </a:cubicBezTo>
                  <a:cubicBezTo>
                    <a:pt x="101717" y="317994"/>
                    <a:pt x="81653" y="267963"/>
                    <a:pt x="63634" y="263409"/>
                  </a:cubicBezTo>
                  <a:cubicBezTo>
                    <a:pt x="45615" y="258856"/>
                    <a:pt x="27424" y="225767"/>
                    <a:pt x="15293" y="213514"/>
                  </a:cubicBezTo>
                  <a:cubicBezTo>
                    <a:pt x="3162" y="201248"/>
                    <a:pt x="-11993" y="243701"/>
                    <a:pt x="15293" y="283118"/>
                  </a:cubicBezTo>
                  <a:cubicBezTo>
                    <a:pt x="42579" y="322535"/>
                    <a:pt x="112318" y="427994"/>
                    <a:pt x="101705" y="513231"/>
                  </a:cubicBezTo>
                  <a:lnTo>
                    <a:pt x="131231" y="502018"/>
                  </a:lnTo>
                  <a:close/>
                </a:path>
              </a:pathLst>
            </a:custGeom>
            <a:solidFill>
              <a:srgbClr val="E6E6E6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4F1A23B2-0FF1-C86C-7B5B-A3AFB69CF69C}"/>
                </a:ext>
              </a:extLst>
            </p:cNvPr>
            <p:cNvSpPr/>
            <p:nvPr/>
          </p:nvSpPr>
          <p:spPr>
            <a:xfrm>
              <a:off x="1005991" y="2411032"/>
              <a:ext cx="159138" cy="220344"/>
            </a:xfrm>
            <a:custGeom>
              <a:avLst/>
              <a:gdLst>
                <a:gd name="connsiteX0" fmla="*/ 144785 w 159137"/>
                <a:gd name="connsiteY0" fmla="*/ 0 h 220344"/>
                <a:gd name="connsiteX1" fmla="*/ 167370 w 159137"/>
                <a:gd name="connsiteY1" fmla="*/ 141755 h 220344"/>
                <a:gd name="connsiteX2" fmla="*/ 96199 w 159137"/>
                <a:gd name="connsiteY2" fmla="*/ 225180 h 220344"/>
                <a:gd name="connsiteX3" fmla="*/ 72095 w 159137"/>
                <a:gd name="connsiteY3" fmla="*/ 225180 h 220344"/>
                <a:gd name="connsiteX4" fmla="*/ 912 w 159137"/>
                <a:gd name="connsiteY4" fmla="*/ 141755 h 220344"/>
                <a:gd name="connsiteX5" fmla="*/ 23497 w 159137"/>
                <a:gd name="connsiteY5" fmla="*/ 0 h 220344"/>
                <a:gd name="connsiteX6" fmla="*/ 144785 w 159137"/>
                <a:gd name="connsiteY6" fmla="*/ 0 h 22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137" h="220344">
                  <a:moveTo>
                    <a:pt x="144785" y="0"/>
                  </a:moveTo>
                  <a:lnTo>
                    <a:pt x="167370" y="141755"/>
                  </a:lnTo>
                  <a:cubicBezTo>
                    <a:pt x="174347" y="185530"/>
                    <a:pt x="140525" y="225180"/>
                    <a:pt x="96199" y="225180"/>
                  </a:cubicBezTo>
                  <a:lnTo>
                    <a:pt x="72095" y="225180"/>
                  </a:lnTo>
                  <a:cubicBezTo>
                    <a:pt x="27769" y="225180"/>
                    <a:pt x="-6053" y="185542"/>
                    <a:pt x="912" y="141755"/>
                  </a:cubicBezTo>
                  <a:lnTo>
                    <a:pt x="23497" y="0"/>
                  </a:lnTo>
                  <a:lnTo>
                    <a:pt x="144785" y="0"/>
                  </a:lnTo>
                  <a:close/>
                </a:path>
              </a:pathLst>
            </a:custGeom>
            <a:solidFill>
              <a:srgbClr val="E6E6E6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6ED7977A-362A-F1EA-6A4B-C4B136587C51}"/>
                </a:ext>
              </a:extLst>
            </p:cNvPr>
            <p:cNvSpPr/>
            <p:nvPr/>
          </p:nvSpPr>
          <p:spPr>
            <a:xfrm>
              <a:off x="809125" y="2583900"/>
              <a:ext cx="1591377" cy="73448"/>
            </a:xfrm>
            <a:custGeom>
              <a:avLst/>
              <a:gdLst>
                <a:gd name="connsiteX0" fmla="*/ 1596739 w 1591376"/>
                <a:gd name="connsiteY0" fmla="*/ 82042 h 73448"/>
                <a:gd name="connsiteX1" fmla="*/ 0 w 1591376"/>
                <a:gd name="connsiteY1" fmla="*/ 82042 h 73448"/>
                <a:gd name="connsiteX2" fmla="*/ 0 w 1591376"/>
                <a:gd name="connsiteY2" fmla="*/ 0 h 73448"/>
                <a:gd name="connsiteX3" fmla="*/ 1596739 w 1591376"/>
                <a:gd name="connsiteY3" fmla="*/ 0 h 7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1376" h="73448">
                  <a:moveTo>
                    <a:pt x="1596739" y="82042"/>
                  </a:moveTo>
                  <a:lnTo>
                    <a:pt x="0" y="82042"/>
                  </a:lnTo>
                  <a:lnTo>
                    <a:pt x="0" y="0"/>
                  </a:lnTo>
                  <a:lnTo>
                    <a:pt x="1596739" y="0"/>
                  </a:lnTo>
                  <a:close/>
                </a:path>
              </a:pathLst>
            </a:custGeom>
            <a:solidFill>
              <a:srgbClr val="E0E0E0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C3005B11-BD29-5908-9F5E-C256DECC0365}"/>
                </a:ext>
              </a:extLst>
            </p:cNvPr>
            <p:cNvSpPr/>
            <p:nvPr/>
          </p:nvSpPr>
          <p:spPr>
            <a:xfrm>
              <a:off x="2262032" y="2281481"/>
              <a:ext cx="61207" cy="293793"/>
            </a:xfrm>
            <a:custGeom>
              <a:avLst/>
              <a:gdLst>
                <a:gd name="connsiteX0" fmla="*/ 70339 w 61206"/>
                <a:gd name="connsiteY0" fmla="*/ 302411 h 293792"/>
                <a:gd name="connsiteX1" fmla="*/ 0 w 61206"/>
                <a:gd name="connsiteY1" fmla="*/ 302411 h 293792"/>
                <a:gd name="connsiteX2" fmla="*/ 0 w 61206"/>
                <a:gd name="connsiteY2" fmla="*/ 0 h 293792"/>
                <a:gd name="connsiteX3" fmla="*/ 70339 w 61206"/>
                <a:gd name="connsiteY3" fmla="*/ 0 h 29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6" h="293792">
                  <a:moveTo>
                    <a:pt x="70339" y="302411"/>
                  </a:moveTo>
                  <a:lnTo>
                    <a:pt x="0" y="302411"/>
                  </a:lnTo>
                  <a:lnTo>
                    <a:pt x="0" y="0"/>
                  </a:lnTo>
                  <a:lnTo>
                    <a:pt x="70339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5283032B-C838-CB06-E0A6-A99CFE06625A}"/>
                </a:ext>
              </a:extLst>
            </p:cNvPr>
            <p:cNvSpPr/>
            <p:nvPr/>
          </p:nvSpPr>
          <p:spPr>
            <a:xfrm>
              <a:off x="1921876" y="2281481"/>
              <a:ext cx="61207" cy="293793"/>
            </a:xfrm>
            <a:custGeom>
              <a:avLst/>
              <a:gdLst>
                <a:gd name="connsiteX0" fmla="*/ 70351 w 61206"/>
                <a:gd name="connsiteY0" fmla="*/ 302411 h 293792"/>
                <a:gd name="connsiteX1" fmla="*/ 0 w 61206"/>
                <a:gd name="connsiteY1" fmla="*/ 302411 h 293792"/>
                <a:gd name="connsiteX2" fmla="*/ 0 w 61206"/>
                <a:gd name="connsiteY2" fmla="*/ 0 h 293792"/>
                <a:gd name="connsiteX3" fmla="*/ 70351 w 61206"/>
                <a:gd name="connsiteY3" fmla="*/ 0 h 29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6" h="293792">
                  <a:moveTo>
                    <a:pt x="70351" y="302411"/>
                  </a:moveTo>
                  <a:lnTo>
                    <a:pt x="0" y="302411"/>
                  </a:lnTo>
                  <a:lnTo>
                    <a:pt x="0" y="0"/>
                  </a:lnTo>
                  <a:lnTo>
                    <a:pt x="70351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44F21EF0-BC50-E399-1E6F-325883C43E61}"/>
                </a:ext>
              </a:extLst>
            </p:cNvPr>
            <p:cNvSpPr/>
            <p:nvPr/>
          </p:nvSpPr>
          <p:spPr>
            <a:xfrm>
              <a:off x="1484251" y="2273949"/>
              <a:ext cx="110172" cy="306034"/>
            </a:xfrm>
            <a:custGeom>
              <a:avLst/>
              <a:gdLst>
                <a:gd name="connsiteX0" fmla="*/ 69331 w 110172"/>
                <a:gd name="connsiteY0" fmla="*/ 309971 h 306034"/>
                <a:gd name="connsiteX1" fmla="*/ 0 w 110172"/>
                <a:gd name="connsiteY1" fmla="*/ 298026 h 306034"/>
                <a:gd name="connsiteX2" fmla="*/ 51349 w 110172"/>
                <a:gd name="connsiteY2" fmla="*/ 0 h 306034"/>
                <a:gd name="connsiteX3" fmla="*/ 120680 w 110172"/>
                <a:gd name="connsiteY3" fmla="*/ 11946 h 306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72" h="306034">
                  <a:moveTo>
                    <a:pt x="69331" y="309971"/>
                  </a:moveTo>
                  <a:lnTo>
                    <a:pt x="0" y="298026"/>
                  </a:lnTo>
                  <a:lnTo>
                    <a:pt x="51349" y="0"/>
                  </a:lnTo>
                  <a:lnTo>
                    <a:pt x="120680" y="11946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009C60FF-E27B-3178-68AE-3311CF782E32}"/>
                </a:ext>
              </a:extLst>
            </p:cNvPr>
            <p:cNvSpPr/>
            <p:nvPr/>
          </p:nvSpPr>
          <p:spPr>
            <a:xfrm>
              <a:off x="2174849" y="2321345"/>
              <a:ext cx="61207" cy="257069"/>
            </a:xfrm>
            <a:custGeom>
              <a:avLst/>
              <a:gdLst>
                <a:gd name="connsiteX0" fmla="*/ 70351 w 61206"/>
                <a:gd name="connsiteY0" fmla="*/ 262553 h 257068"/>
                <a:gd name="connsiteX1" fmla="*/ 0 w 61206"/>
                <a:gd name="connsiteY1" fmla="*/ 262553 h 257068"/>
                <a:gd name="connsiteX2" fmla="*/ 0 w 61206"/>
                <a:gd name="connsiteY2" fmla="*/ 0 h 257068"/>
                <a:gd name="connsiteX3" fmla="*/ 70351 w 61206"/>
                <a:gd name="connsiteY3" fmla="*/ 0 h 25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6" h="257068">
                  <a:moveTo>
                    <a:pt x="70351" y="262553"/>
                  </a:moveTo>
                  <a:lnTo>
                    <a:pt x="0" y="262553"/>
                  </a:lnTo>
                  <a:lnTo>
                    <a:pt x="0" y="0"/>
                  </a:lnTo>
                  <a:lnTo>
                    <a:pt x="70351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6222861F-7671-3B05-CF24-A6A4884E0E70}"/>
                </a:ext>
              </a:extLst>
            </p:cNvPr>
            <p:cNvSpPr/>
            <p:nvPr/>
          </p:nvSpPr>
          <p:spPr>
            <a:xfrm>
              <a:off x="2013166" y="2321345"/>
              <a:ext cx="61207" cy="257069"/>
            </a:xfrm>
            <a:custGeom>
              <a:avLst/>
              <a:gdLst>
                <a:gd name="connsiteX0" fmla="*/ 70351 w 61206"/>
                <a:gd name="connsiteY0" fmla="*/ 262553 h 257068"/>
                <a:gd name="connsiteX1" fmla="*/ 0 w 61206"/>
                <a:gd name="connsiteY1" fmla="*/ 262553 h 257068"/>
                <a:gd name="connsiteX2" fmla="*/ 0 w 61206"/>
                <a:gd name="connsiteY2" fmla="*/ 0 h 257068"/>
                <a:gd name="connsiteX3" fmla="*/ 70351 w 61206"/>
                <a:gd name="connsiteY3" fmla="*/ 0 h 25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6" h="257068">
                  <a:moveTo>
                    <a:pt x="70351" y="262553"/>
                  </a:moveTo>
                  <a:lnTo>
                    <a:pt x="0" y="262553"/>
                  </a:lnTo>
                  <a:lnTo>
                    <a:pt x="0" y="0"/>
                  </a:lnTo>
                  <a:lnTo>
                    <a:pt x="70351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16024714-3C2D-549C-D844-0A9EC27EA695}"/>
                </a:ext>
              </a:extLst>
            </p:cNvPr>
            <p:cNvSpPr/>
            <p:nvPr/>
          </p:nvSpPr>
          <p:spPr>
            <a:xfrm>
              <a:off x="1605042" y="2321345"/>
              <a:ext cx="61207" cy="257069"/>
            </a:xfrm>
            <a:custGeom>
              <a:avLst/>
              <a:gdLst>
                <a:gd name="connsiteX0" fmla="*/ 70351 w 61206"/>
                <a:gd name="connsiteY0" fmla="*/ 262553 h 257068"/>
                <a:gd name="connsiteX1" fmla="*/ 0 w 61206"/>
                <a:gd name="connsiteY1" fmla="*/ 262553 h 257068"/>
                <a:gd name="connsiteX2" fmla="*/ 0 w 61206"/>
                <a:gd name="connsiteY2" fmla="*/ 0 h 257068"/>
                <a:gd name="connsiteX3" fmla="*/ 70351 w 61206"/>
                <a:gd name="connsiteY3" fmla="*/ 0 h 25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6" h="257068">
                  <a:moveTo>
                    <a:pt x="70351" y="262553"/>
                  </a:moveTo>
                  <a:lnTo>
                    <a:pt x="0" y="262553"/>
                  </a:lnTo>
                  <a:lnTo>
                    <a:pt x="0" y="0"/>
                  </a:lnTo>
                  <a:lnTo>
                    <a:pt x="70351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5E7514C9-2EF8-1CA1-E3D2-C1C874222D3F}"/>
                </a:ext>
              </a:extLst>
            </p:cNvPr>
            <p:cNvSpPr/>
            <p:nvPr/>
          </p:nvSpPr>
          <p:spPr>
            <a:xfrm>
              <a:off x="1772527" y="2312315"/>
              <a:ext cx="122414" cy="269310"/>
            </a:xfrm>
            <a:custGeom>
              <a:avLst/>
              <a:gdLst>
                <a:gd name="connsiteX0" fmla="*/ 68677 w 122413"/>
                <a:gd name="connsiteY0" fmla="*/ 271563 h 269309"/>
                <a:gd name="connsiteX1" fmla="*/ 0 w 122413"/>
                <a:gd name="connsiteY1" fmla="*/ 256304 h 269309"/>
                <a:gd name="connsiteX2" fmla="*/ 56948 w 122413"/>
                <a:gd name="connsiteY2" fmla="*/ 0 h 269309"/>
                <a:gd name="connsiteX3" fmla="*/ 125624 w 122413"/>
                <a:gd name="connsiteY3" fmla="*/ 1525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13" h="269309">
                  <a:moveTo>
                    <a:pt x="68677" y="271563"/>
                  </a:moveTo>
                  <a:lnTo>
                    <a:pt x="0" y="256304"/>
                  </a:lnTo>
                  <a:lnTo>
                    <a:pt x="56948" y="0"/>
                  </a:lnTo>
                  <a:lnTo>
                    <a:pt x="125624" y="15259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68C27F1B-6EE0-1E5A-C206-4E126F636ED5}"/>
                </a:ext>
              </a:extLst>
            </p:cNvPr>
            <p:cNvSpPr/>
            <p:nvPr/>
          </p:nvSpPr>
          <p:spPr>
            <a:xfrm>
              <a:off x="2114031" y="2266479"/>
              <a:ext cx="24483" cy="306034"/>
            </a:xfrm>
            <a:custGeom>
              <a:avLst/>
              <a:gdLst>
                <a:gd name="connsiteX0" fmla="*/ 35169 w 24482"/>
                <a:gd name="connsiteY0" fmla="*/ 317418 h 306034"/>
                <a:gd name="connsiteX1" fmla="*/ 0 w 24482"/>
                <a:gd name="connsiteY1" fmla="*/ 317418 h 306034"/>
                <a:gd name="connsiteX2" fmla="*/ 0 w 24482"/>
                <a:gd name="connsiteY2" fmla="*/ 0 h 306034"/>
                <a:gd name="connsiteX3" fmla="*/ 35169 w 24482"/>
                <a:gd name="connsiteY3" fmla="*/ 0 h 306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2" h="306034">
                  <a:moveTo>
                    <a:pt x="35169" y="317418"/>
                  </a:moveTo>
                  <a:lnTo>
                    <a:pt x="0" y="317418"/>
                  </a:lnTo>
                  <a:lnTo>
                    <a:pt x="0" y="0"/>
                  </a:lnTo>
                  <a:lnTo>
                    <a:pt x="35169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00A0C2CE-F5EA-3F78-129A-0268D58E0E40}"/>
                </a:ext>
              </a:extLst>
            </p:cNvPr>
            <p:cNvSpPr/>
            <p:nvPr/>
          </p:nvSpPr>
          <p:spPr>
            <a:xfrm>
              <a:off x="1695622" y="2266479"/>
              <a:ext cx="24483" cy="306034"/>
            </a:xfrm>
            <a:custGeom>
              <a:avLst/>
              <a:gdLst>
                <a:gd name="connsiteX0" fmla="*/ 35169 w 24482"/>
                <a:gd name="connsiteY0" fmla="*/ 317418 h 306034"/>
                <a:gd name="connsiteX1" fmla="*/ 0 w 24482"/>
                <a:gd name="connsiteY1" fmla="*/ 317418 h 306034"/>
                <a:gd name="connsiteX2" fmla="*/ 0 w 24482"/>
                <a:gd name="connsiteY2" fmla="*/ 0 h 306034"/>
                <a:gd name="connsiteX3" fmla="*/ 35169 w 24482"/>
                <a:gd name="connsiteY3" fmla="*/ 0 h 306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2" h="306034">
                  <a:moveTo>
                    <a:pt x="35169" y="317418"/>
                  </a:moveTo>
                  <a:lnTo>
                    <a:pt x="0" y="317418"/>
                  </a:lnTo>
                  <a:lnTo>
                    <a:pt x="0" y="0"/>
                  </a:lnTo>
                  <a:lnTo>
                    <a:pt x="35169" y="0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CC1D2903-FA36-44EC-CBDD-F7568E3F1616}"/>
                </a:ext>
              </a:extLst>
            </p:cNvPr>
            <p:cNvSpPr/>
            <p:nvPr/>
          </p:nvSpPr>
          <p:spPr>
            <a:xfrm>
              <a:off x="809119" y="3196352"/>
              <a:ext cx="1591377" cy="73448"/>
            </a:xfrm>
            <a:custGeom>
              <a:avLst/>
              <a:gdLst>
                <a:gd name="connsiteX0" fmla="*/ 0 w 1591376"/>
                <a:gd name="connsiteY0" fmla="*/ 0 h 73448"/>
                <a:gd name="connsiteX1" fmla="*/ 1596739 w 1591376"/>
                <a:gd name="connsiteY1" fmla="*/ 0 h 73448"/>
                <a:gd name="connsiteX2" fmla="*/ 1596739 w 1591376"/>
                <a:gd name="connsiteY2" fmla="*/ 82042 h 73448"/>
                <a:gd name="connsiteX3" fmla="*/ 0 w 1591376"/>
                <a:gd name="connsiteY3" fmla="*/ 82042 h 7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1376" h="73448">
                  <a:moveTo>
                    <a:pt x="0" y="0"/>
                  </a:moveTo>
                  <a:lnTo>
                    <a:pt x="1596739" y="0"/>
                  </a:lnTo>
                  <a:lnTo>
                    <a:pt x="1596739" y="82042"/>
                  </a:lnTo>
                  <a:lnTo>
                    <a:pt x="0" y="82042"/>
                  </a:lnTo>
                  <a:close/>
                </a:path>
              </a:pathLst>
            </a:custGeom>
            <a:solidFill>
              <a:srgbClr val="E0E0E0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97D784C4-3327-4502-CD7E-6A499E09ED50}"/>
                </a:ext>
              </a:extLst>
            </p:cNvPr>
            <p:cNvSpPr/>
            <p:nvPr/>
          </p:nvSpPr>
          <p:spPr>
            <a:xfrm>
              <a:off x="882616" y="2893942"/>
              <a:ext cx="61207" cy="293793"/>
            </a:xfrm>
            <a:custGeom>
              <a:avLst/>
              <a:gdLst>
                <a:gd name="connsiteX0" fmla="*/ 0 w 61206"/>
                <a:gd name="connsiteY0" fmla="*/ 0 h 293792"/>
                <a:gd name="connsiteX1" fmla="*/ 70351 w 61206"/>
                <a:gd name="connsiteY1" fmla="*/ 0 h 293792"/>
                <a:gd name="connsiteX2" fmla="*/ 70351 w 61206"/>
                <a:gd name="connsiteY2" fmla="*/ 302411 h 293792"/>
                <a:gd name="connsiteX3" fmla="*/ 0 w 61206"/>
                <a:gd name="connsiteY3" fmla="*/ 302411 h 29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6" h="293792">
                  <a:moveTo>
                    <a:pt x="0" y="0"/>
                  </a:moveTo>
                  <a:lnTo>
                    <a:pt x="70351" y="0"/>
                  </a:lnTo>
                  <a:lnTo>
                    <a:pt x="70351" y="302411"/>
                  </a:lnTo>
                  <a:lnTo>
                    <a:pt x="0" y="302411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05EEEA8E-F97C-12AA-3E7B-AF5DA1B02854}"/>
                </a:ext>
              </a:extLst>
            </p:cNvPr>
            <p:cNvSpPr/>
            <p:nvPr/>
          </p:nvSpPr>
          <p:spPr>
            <a:xfrm>
              <a:off x="1222767" y="2893942"/>
              <a:ext cx="61207" cy="293793"/>
            </a:xfrm>
            <a:custGeom>
              <a:avLst/>
              <a:gdLst>
                <a:gd name="connsiteX0" fmla="*/ 0 w 61206"/>
                <a:gd name="connsiteY0" fmla="*/ 0 h 293792"/>
                <a:gd name="connsiteX1" fmla="*/ 70351 w 61206"/>
                <a:gd name="connsiteY1" fmla="*/ 0 h 293792"/>
                <a:gd name="connsiteX2" fmla="*/ 70351 w 61206"/>
                <a:gd name="connsiteY2" fmla="*/ 302411 h 293792"/>
                <a:gd name="connsiteX3" fmla="*/ 0 w 61206"/>
                <a:gd name="connsiteY3" fmla="*/ 302411 h 29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6" h="293792">
                  <a:moveTo>
                    <a:pt x="0" y="0"/>
                  </a:moveTo>
                  <a:lnTo>
                    <a:pt x="70351" y="0"/>
                  </a:lnTo>
                  <a:lnTo>
                    <a:pt x="70351" y="302411"/>
                  </a:lnTo>
                  <a:lnTo>
                    <a:pt x="0" y="302411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6C7973D9-5AA0-FF7B-BA07-52CD42A198EA}"/>
                </a:ext>
              </a:extLst>
            </p:cNvPr>
            <p:cNvSpPr/>
            <p:nvPr/>
          </p:nvSpPr>
          <p:spPr>
            <a:xfrm>
              <a:off x="1609894" y="2886525"/>
              <a:ext cx="110172" cy="306034"/>
            </a:xfrm>
            <a:custGeom>
              <a:avLst/>
              <a:gdLst>
                <a:gd name="connsiteX0" fmla="*/ 0 w 110172"/>
                <a:gd name="connsiteY0" fmla="*/ 11944 h 306034"/>
                <a:gd name="connsiteX1" fmla="*/ 69319 w 110172"/>
                <a:gd name="connsiteY1" fmla="*/ 0 h 306034"/>
                <a:gd name="connsiteX2" fmla="*/ 120668 w 110172"/>
                <a:gd name="connsiteY2" fmla="*/ 298026 h 306034"/>
                <a:gd name="connsiteX3" fmla="*/ 51349 w 110172"/>
                <a:gd name="connsiteY3" fmla="*/ 309969 h 306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72" h="306034">
                  <a:moveTo>
                    <a:pt x="0" y="11944"/>
                  </a:moveTo>
                  <a:lnTo>
                    <a:pt x="69319" y="0"/>
                  </a:lnTo>
                  <a:lnTo>
                    <a:pt x="120668" y="298026"/>
                  </a:lnTo>
                  <a:lnTo>
                    <a:pt x="51349" y="309969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D5781281-227B-9A44-13A0-BDCE309BA564}"/>
                </a:ext>
              </a:extLst>
            </p:cNvPr>
            <p:cNvSpPr/>
            <p:nvPr/>
          </p:nvSpPr>
          <p:spPr>
            <a:xfrm>
              <a:off x="969775" y="2933787"/>
              <a:ext cx="61207" cy="257069"/>
            </a:xfrm>
            <a:custGeom>
              <a:avLst/>
              <a:gdLst>
                <a:gd name="connsiteX0" fmla="*/ 0 w 61206"/>
                <a:gd name="connsiteY0" fmla="*/ 0 h 257068"/>
                <a:gd name="connsiteX1" fmla="*/ 70339 w 61206"/>
                <a:gd name="connsiteY1" fmla="*/ 0 h 257068"/>
                <a:gd name="connsiteX2" fmla="*/ 70339 w 61206"/>
                <a:gd name="connsiteY2" fmla="*/ 262553 h 257068"/>
                <a:gd name="connsiteX3" fmla="*/ 0 w 61206"/>
                <a:gd name="connsiteY3" fmla="*/ 262553 h 25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6" h="257068">
                  <a:moveTo>
                    <a:pt x="0" y="0"/>
                  </a:moveTo>
                  <a:lnTo>
                    <a:pt x="70339" y="0"/>
                  </a:lnTo>
                  <a:lnTo>
                    <a:pt x="70339" y="262553"/>
                  </a:lnTo>
                  <a:lnTo>
                    <a:pt x="0" y="262553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76F526FE-8131-63AC-9685-4D8CFF1C3343}"/>
                </a:ext>
              </a:extLst>
            </p:cNvPr>
            <p:cNvSpPr/>
            <p:nvPr/>
          </p:nvSpPr>
          <p:spPr>
            <a:xfrm>
              <a:off x="1131471" y="2933787"/>
              <a:ext cx="61207" cy="257069"/>
            </a:xfrm>
            <a:custGeom>
              <a:avLst/>
              <a:gdLst>
                <a:gd name="connsiteX0" fmla="*/ 0 w 61206"/>
                <a:gd name="connsiteY0" fmla="*/ 0 h 257068"/>
                <a:gd name="connsiteX1" fmla="*/ 70351 w 61206"/>
                <a:gd name="connsiteY1" fmla="*/ 0 h 257068"/>
                <a:gd name="connsiteX2" fmla="*/ 70351 w 61206"/>
                <a:gd name="connsiteY2" fmla="*/ 262553 h 257068"/>
                <a:gd name="connsiteX3" fmla="*/ 0 w 61206"/>
                <a:gd name="connsiteY3" fmla="*/ 262553 h 25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6" h="257068">
                  <a:moveTo>
                    <a:pt x="0" y="0"/>
                  </a:moveTo>
                  <a:lnTo>
                    <a:pt x="70351" y="0"/>
                  </a:lnTo>
                  <a:lnTo>
                    <a:pt x="70351" y="262553"/>
                  </a:lnTo>
                  <a:lnTo>
                    <a:pt x="0" y="262553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92C9BB58-F79D-08FA-1295-A2CFE1CBFC28}"/>
                </a:ext>
              </a:extLst>
            </p:cNvPr>
            <p:cNvSpPr/>
            <p:nvPr/>
          </p:nvSpPr>
          <p:spPr>
            <a:xfrm>
              <a:off x="1539586" y="2933787"/>
              <a:ext cx="61207" cy="257069"/>
            </a:xfrm>
            <a:custGeom>
              <a:avLst/>
              <a:gdLst>
                <a:gd name="connsiteX0" fmla="*/ 0 w 61206"/>
                <a:gd name="connsiteY0" fmla="*/ 0 h 257068"/>
                <a:gd name="connsiteX1" fmla="*/ 70351 w 61206"/>
                <a:gd name="connsiteY1" fmla="*/ 0 h 257068"/>
                <a:gd name="connsiteX2" fmla="*/ 70351 w 61206"/>
                <a:gd name="connsiteY2" fmla="*/ 262553 h 257068"/>
                <a:gd name="connsiteX3" fmla="*/ 0 w 61206"/>
                <a:gd name="connsiteY3" fmla="*/ 262553 h 25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6" h="257068">
                  <a:moveTo>
                    <a:pt x="0" y="0"/>
                  </a:moveTo>
                  <a:lnTo>
                    <a:pt x="70351" y="0"/>
                  </a:lnTo>
                  <a:lnTo>
                    <a:pt x="70351" y="262553"/>
                  </a:lnTo>
                  <a:lnTo>
                    <a:pt x="0" y="262553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F86CA374-3FE2-3FD4-355A-1436D35345BE}"/>
                </a:ext>
              </a:extLst>
            </p:cNvPr>
            <p:cNvSpPr/>
            <p:nvPr/>
          </p:nvSpPr>
          <p:spPr>
            <a:xfrm>
              <a:off x="1316854" y="2924778"/>
              <a:ext cx="122414" cy="269310"/>
            </a:xfrm>
            <a:custGeom>
              <a:avLst/>
              <a:gdLst>
                <a:gd name="connsiteX0" fmla="*/ 0 w 122413"/>
                <a:gd name="connsiteY0" fmla="*/ 15259 h 269309"/>
                <a:gd name="connsiteX1" fmla="*/ 68677 w 122413"/>
                <a:gd name="connsiteY1" fmla="*/ 0 h 269309"/>
                <a:gd name="connsiteX2" fmla="*/ 125627 w 122413"/>
                <a:gd name="connsiteY2" fmla="*/ 256316 h 269309"/>
                <a:gd name="connsiteX3" fmla="*/ 56950 w 122413"/>
                <a:gd name="connsiteY3" fmla="*/ 271575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13" h="269309">
                  <a:moveTo>
                    <a:pt x="0" y="15259"/>
                  </a:moveTo>
                  <a:lnTo>
                    <a:pt x="68677" y="0"/>
                  </a:lnTo>
                  <a:lnTo>
                    <a:pt x="125627" y="256316"/>
                  </a:lnTo>
                  <a:lnTo>
                    <a:pt x="56950" y="271575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5E0D6062-6397-EEC9-E331-A5FDC6273BFA}"/>
                </a:ext>
              </a:extLst>
            </p:cNvPr>
            <p:cNvSpPr/>
            <p:nvPr/>
          </p:nvSpPr>
          <p:spPr>
            <a:xfrm>
              <a:off x="1065784" y="2878934"/>
              <a:ext cx="24483" cy="306034"/>
            </a:xfrm>
            <a:custGeom>
              <a:avLst/>
              <a:gdLst>
                <a:gd name="connsiteX0" fmla="*/ 0 w 24482"/>
                <a:gd name="connsiteY0" fmla="*/ 0 h 306034"/>
                <a:gd name="connsiteX1" fmla="*/ 35169 w 24482"/>
                <a:gd name="connsiteY1" fmla="*/ 0 h 306034"/>
                <a:gd name="connsiteX2" fmla="*/ 35169 w 24482"/>
                <a:gd name="connsiteY2" fmla="*/ 317418 h 306034"/>
                <a:gd name="connsiteX3" fmla="*/ 0 w 24482"/>
                <a:gd name="connsiteY3" fmla="*/ 317418 h 306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2" h="306034">
                  <a:moveTo>
                    <a:pt x="0" y="0"/>
                  </a:moveTo>
                  <a:lnTo>
                    <a:pt x="35169" y="0"/>
                  </a:lnTo>
                  <a:lnTo>
                    <a:pt x="35169" y="317418"/>
                  </a:lnTo>
                  <a:lnTo>
                    <a:pt x="0" y="317418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2CAA5F07-2678-BD12-C6D7-AE9BF7F6DAE9}"/>
                </a:ext>
              </a:extLst>
            </p:cNvPr>
            <p:cNvSpPr/>
            <p:nvPr/>
          </p:nvSpPr>
          <p:spPr>
            <a:xfrm>
              <a:off x="1484194" y="2878934"/>
              <a:ext cx="24483" cy="306034"/>
            </a:xfrm>
            <a:custGeom>
              <a:avLst/>
              <a:gdLst>
                <a:gd name="connsiteX0" fmla="*/ 0 w 24482"/>
                <a:gd name="connsiteY0" fmla="*/ 0 h 306034"/>
                <a:gd name="connsiteX1" fmla="*/ 35169 w 24482"/>
                <a:gd name="connsiteY1" fmla="*/ 0 h 306034"/>
                <a:gd name="connsiteX2" fmla="*/ 35169 w 24482"/>
                <a:gd name="connsiteY2" fmla="*/ 317418 h 306034"/>
                <a:gd name="connsiteX3" fmla="*/ 0 w 24482"/>
                <a:gd name="connsiteY3" fmla="*/ 317418 h 306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2" h="306034">
                  <a:moveTo>
                    <a:pt x="0" y="0"/>
                  </a:moveTo>
                  <a:lnTo>
                    <a:pt x="35169" y="0"/>
                  </a:lnTo>
                  <a:lnTo>
                    <a:pt x="35169" y="317418"/>
                  </a:lnTo>
                  <a:lnTo>
                    <a:pt x="0" y="317418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33DDA4C0-5780-BC95-55DE-BB61226F5E69}"/>
                </a:ext>
              </a:extLst>
            </p:cNvPr>
            <p:cNvSpPr/>
            <p:nvPr/>
          </p:nvSpPr>
          <p:spPr>
            <a:xfrm>
              <a:off x="1909887" y="2956997"/>
              <a:ext cx="342758" cy="232586"/>
            </a:xfrm>
            <a:custGeom>
              <a:avLst/>
              <a:gdLst>
                <a:gd name="connsiteX0" fmla="*/ 0 w 342758"/>
                <a:gd name="connsiteY0" fmla="*/ 0 h 232585"/>
                <a:gd name="connsiteX1" fmla="*/ 342758 w 342758"/>
                <a:gd name="connsiteY1" fmla="*/ 0 h 232585"/>
                <a:gd name="connsiteX2" fmla="*/ 342758 w 342758"/>
                <a:gd name="connsiteY2" fmla="*/ 236638 h 232585"/>
                <a:gd name="connsiteX3" fmla="*/ 0 w 342758"/>
                <a:gd name="connsiteY3" fmla="*/ 236638 h 23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758" h="232585">
                  <a:moveTo>
                    <a:pt x="0" y="0"/>
                  </a:moveTo>
                  <a:lnTo>
                    <a:pt x="342758" y="0"/>
                  </a:lnTo>
                  <a:lnTo>
                    <a:pt x="342758" y="236638"/>
                  </a:lnTo>
                  <a:lnTo>
                    <a:pt x="0" y="236638"/>
                  </a:lnTo>
                  <a:close/>
                </a:path>
              </a:pathLst>
            </a:custGeom>
            <a:solidFill>
              <a:srgbClr val="EBEBE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15785F74-BDF1-A953-6CD6-AD910BE05F49}"/>
                </a:ext>
              </a:extLst>
            </p:cNvPr>
            <p:cNvSpPr/>
            <p:nvPr/>
          </p:nvSpPr>
          <p:spPr>
            <a:xfrm>
              <a:off x="3823689" y="1973661"/>
              <a:ext cx="477413" cy="477413"/>
            </a:xfrm>
            <a:custGeom>
              <a:avLst/>
              <a:gdLst>
                <a:gd name="connsiteX0" fmla="*/ 478197 w 477413"/>
                <a:gd name="connsiteY0" fmla="*/ 239098 h 477413"/>
                <a:gd name="connsiteX1" fmla="*/ 239098 w 477413"/>
                <a:gd name="connsiteY1" fmla="*/ 478197 h 477413"/>
                <a:gd name="connsiteX2" fmla="*/ 0 w 477413"/>
                <a:gd name="connsiteY2" fmla="*/ 239098 h 477413"/>
                <a:gd name="connsiteX3" fmla="*/ 239098 w 477413"/>
                <a:gd name="connsiteY3" fmla="*/ 0 h 477413"/>
                <a:gd name="connsiteX4" fmla="*/ 478197 w 477413"/>
                <a:gd name="connsiteY4" fmla="*/ 239098 h 477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7413" h="477413">
                  <a:moveTo>
                    <a:pt x="478197" y="239098"/>
                  </a:moveTo>
                  <a:cubicBezTo>
                    <a:pt x="478197" y="371149"/>
                    <a:pt x="371149" y="478197"/>
                    <a:pt x="239098" y="478197"/>
                  </a:cubicBezTo>
                  <a:cubicBezTo>
                    <a:pt x="107048" y="478197"/>
                    <a:pt x="0" y="371149"/>
                    <a:pt x="0" y="239098"/>
                  </a:cubicBezTo>
                  <a:cubicBezTo>
                    <a:pt x="0" y="107048"/>
                    <a:pt x="107048" y="0"/>
                    <a:pt x="239098" y="0"/>
                  </a:cubicBezTo>
                  <a:cubicBezTo>
                    <a:pt x="371149" y="0"/>
                    <a:pt x="478197" y="107048"/>
                    <a:pt x="478197" y="239098"/>
                  </a:cubicBezTo>
                  <a:close/>
                </a:path>
              </a:pathLst>
            </a:custGeom>
            <a:solidFill>
              <a:srgbClr val="E0E0E0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5E7F9624-E243-2403-FEB0-EEAF599A2269}"/>
                </a:ext>
              </a:extLst>
            </p:cNvPr>
            <p:cNvSpPr/>
            <p:nvPr/>
          </p:nvSpPr>
          <p:spPr>
            <a:xfrm>
              <a:off x="3859483" y="2009454"/>
              <a:ext cx="403965" cy="403965"/>
            </a:xfrm>
            <a:custGeom>
              <a:avLst/>
              <a:gdLst>
                <a:gd name="connsiteX0" fmla="*/ 406609 w 403964"/>
                <a:gd name="connsiteY0" fmla="*/ 203305 h 403964"/>
                <a:gd name="connsiteX1" fmla="*/ 203304 w 403964"/>
                <a:gd name="connsiteY1" fmla="*/ 406609 h 403964"/>
                <a:gd name="connsiteX2" fmla="*/ 0 w 403964"/>
                <a:gd name="connsiteY2" fmla="*/ 203304 h 403964"/>
                <a:gd name="connsiteX3" fmla="*/ 203304 w 403964"/>
                <a:gd name="connsiteY3" fmla="*/ 0 h 403964"/>
                <a:gd name="connsiteX4" fmla="*/ 406609 w 403964"/>
                <a:gd name="connsiteY4" fmla="*/ 203305 h 40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964" h="403964">
                  <a:moveTo>
                    <a:pt x="406609" y="203305"/>
                  </a:moveTo>
                  <a:cubicBezTo>
                    <a:pt x="406609" y="315586"/>
                    <a:pt x="315586" y="406609"/>
                    <a:pt x="203304" y="406609"/>
                  </a:cubicBezTo>
                  <a:cubicBezTo>
                    <a:pt x="91023" y="406609"/>
                    <a:pt x="0" y="315586"/>
                    <a:pt x="0" y="203304"/>
                  </a:cubicBezTo>
                  <a:cubicBezTo>
                    <a:pt x="0" y="91022"/>
                    <a:pt x="91023" y="0"/>
                    <a:pt x="203304" y="0"/>
                  </a:cubicBezTo>
                  <a:cubicBezTo>
                    <a:pt x="315586" y="0"/>
                    <a:pt x="406609" y="91022"/>
                    <a:pt x="406609" y="203305"/>
                  </a:cubicBezTo>
                  <a:close/>
                </a:path>
              </a:pathLst>
            </a:custGeom>
            <a:solidFill>
              <a:srgbClr val="F0F0F0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FE4C1884-7650-7112-4E8B-0B6C213622F3}"/>
                </a:ext>
              </a:extLst>
            </p:cNvPr>
            <p:cNvSpPr/>
            <p:nvPr/>
          </p:nvSpPr>
          <p:spPr>
            <a:xfrm>
              <a:off x="3959017" y="2073293"/>
              <a:ext cx="85690" cy="134655"/>
            </a:xfrm>
            <a:custGeom>
              <a:avLst/>
              <a:gdLst>
                <a:gd name="connsiteX0" fmla="*/ 94185 w 85689"/>
                <a:gd name="connsiteY0" fmla="*/ 0 h 134654"/>
                <a:gd name="connsiteX1" fmla="*/ 94185 w 85689"/>
                <a:gd name="connsiteY1" fmla="*/ 142122 h 134654"/>
                <a:gd name="connsiteX2" fmla="*/ 0 w 85689"/>
                <a:gd name="connsiteY2" fmla="*/ 88823 h 13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89" h="134654">
                  <a:moveTo>
                    <a:pt x="94185" y="0"/>
                  </a:moveTo>
                  <a:lnTo>
                    <a:pt x="94185" y="142122"/>
                  </a:lnTo>
                  <a:lnTo>
                    <a:pt x="0" y="88823"/>
                  </a:lnTo>
                </a:path>
              </a:pathLst>
            </a:custGeom>
            <a:solidFill>
              <a:srgbClr val="F0F0F0"/>
            </a:solidFill>
            <a:ln w="24460" cap="rnd">
              <a:solidFill>
                <a:srgbClr val="E0E0E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623D539B-99BB-1C54-9FB1-2BDB1DD30653}"/>
                </a:ext>
              </a:extLst>
            </p:cNvPr>
            <p:cNvSpPr/>
            <p:nvPr/>
          </p:nvSpPr>
          <p:spPr>
            <a:xfrm>
              <a:off x="518179" y="5694030"/>
              <a:ext cx="4737406" cy="269310"/>
            </a:xfrm>
            <a:custGeom>
              <a:avLst/>
              <a:gdLst>
                <a:gd name="connsiteX0" fmla="*/ 4746930 w 4737406"/>
                <a:gd name="connsiteY0" fmla="*/ 138609 h 269309"/>
                <a:gd name="connsiteX1" fmla="*/ 2373465 w 4737406"/>
                <a:gd name="connsiteY1" fmla="*/ 277218 h 269309"/>
                <a:gd name="connsiteX2" fmla="*/ 0 w 4737406"/>
                <a:gd name="connsiteY2" fmla="*/ 138609 h 269309"/>
                <a:gd name="connsiteX3" fmla="*/ 2373465 w 4737406"/>
                <a:gd name="connsiteY3" fmla="*/ 0 h 269309"/>
                <a:gd name="connsiteX4" fmla="*/ 4746930 w 4737406"/>
                <a:gd name="connsiteY4" fmla="*/ 1386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7406" h="269309">
                  <a:moveTo>
                    <a:pt x="4746930" y="138609"/>
                  </a:moveTo>
                  <a:cubicBezTo>
                    <a:pt x="4746930" y="215160"/>
                    <a:pt x="3684294" y="277218"/>
                    <a:pt x="2373465" y="277218"/>
                  </a:cubicBezTo>
                  <a:cubicBezTo>
                    <a:pt x="1062637" y="277218"/>
                    <a:pt x="0" y="215160"/>
                    <a:pt x="0" y="138609"/>
                  </a:cubicBezTo>
                  <a:cubicBezTo>
                    <a:pt x="0" y="62058"/>
                    <a:pt x="1062637" y="0"/>
                    <a:pt x="2373465" y="0"/>
                  </a:cubicBezTo>
                  <a:cubicBezTo>
                    <a:pt x="3684294" y="0"/>
                    <a:pt x="4746930" y="62058"/>
                    <a:pt x="4746930" y="138609"/>
                  </a:cubicBezTo>
                  <a:close/>
                </a:path>
              </a:pathLst>
            </a:custGeom>
            <a:solidFill>
              <a:srgbClr val="F5F5F5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B18A07AC-AB3C-4B1E-DA52-F063F2AAD5E4}"/>
                </a:ext>
              </a:extLst>
            </p:cNvPr>
            <p:cNvSpPr/>
            <p:nvPr/>
          </p:nvSpPr>
          <p:spPr>
            <a:xfrm>
              <a:off x="2567138" y="2300358"/>
              <a:ext cx="2436031" cy="2301376"/>
            </a:xfrm>
            <a:custGeom>
              <a:avLst/>
              <a:gdLst>
                <a:gd name="connsiteX0" fmla="*/ 0 w 2436030"/>
                <a:gd name="connsiteY0" fmla="*/ 0 h 2301375"/>
                <a:gd name="connsiteX1" fmla="*/ 2436312 w 2436030"/>
                <a:gd name="connsiteY1" fmla="*/ 0 h 2301375"/>
                <a:gd name="connsiteX2" fmla="*/ 2436312 w 2436030"/>
                <a:gd name="connsiteY2" fmla="*/ 2306799 h 2301375"/>
                <a:gd name="connsiteX3" fmla="*/ 0 w 2436030"/>
                <a:gd name="connsiteY3" fmla="*/ 2306799 h 230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6030" h="2301375">
                  <a:moveTo>
                    <a:pt x="0" y="0"/>
                  </a:moveTo>
                  <a:lnTo>
                    <a:pt x="2436312" y="0"/>
                  </a:lnTo>
                  <a:lnTo>
                    <a:pt x="2436312" y="2306799"/>
                  </a:lnTo>
                  <a:lnTo>
                    <a:pt x="0" y="2306799"/>
                  </a:ln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F0027BE0-1DD0-A20A-6EE4-0A4196779AA4}"/>
                </a:ext>
              </a:extLst>
            </p:cNvPr>
            <p:cNvSpPr/>
            <p:nvPr/>
          </p:nvSpPr>
          <p:spPr>
            <a:xfrm>
              <a:off x="2567138" y="2300358"/>
              <a:ext cx="2436031" cy="2301376"/>
            </a:xfrm>
            <a:custGeom>
              <a:avLst/>
              <a:gdLst>
                <a:gd name="connsiteX0" fmla="*/ 0 w 2436030"/>
                <a:gd name="connsiteY0" fmla="*/ 0 h 2301375"/>
                <a:gd name="connsiteX1" fmla="*/ 2436312 w 2436030"/>
                <a:gd name="connsiteY1" fmla="*/ 0 h 2301375"/>
                <a:gd name="connsiteX2" fmla="*/ 2436312 w 2436030"/>
                <a:gd name="connsiteY2" fmla="*/ 2306799 h 2301375"/>
                <a:gd name="connsiteX3" fmla="*/ 0 w 2436030"/>
                <a:gd name="connsiteY3" fmla="*/ 2306799 h 230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6030" h="2301375">
                  <a:moveTo>
                    <a:pt x="0" y="0"/>
                  </a:moveTo>
                  <a:lnTo>
                    <a:pt x="2436312" y="0"/>
                  </a:lnTo>
                  <a:lnTo>
                    <a:pt x="2436312" y="2306799"/>
                  </a:lnTo>
                  <a:lnTo>
                    <a:pt x="0" y="230679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A1F79537-6565-5C99-5177-F2BDD887C9BA}"/>
                </a:ext>
              </a:extLst>
            </p:cNvPr>
            <p:cNvSpPr/>
            <p:nvPr/>
          </p:nvSpPr>
          <p:spPr>
            <a:xfrm>
              <a:off x="2567138" y="2300358"/>
              <a:ext cx="2436031" cy="110172"/>
            </a:xfrm>
            <a:custGeom>
              <a:avLst/>
              <a:gdLst>
                <a:gd name="connsiteX0" fmla="*/ 0 w 2436030"/>
                <a:gd name="connsiteY0" fmla="*/ 0 h 110172"/>
                <a:gd name="connsiteX1" fmla="*/ 2436312 w 2436030"/>
                <a:gd name="connsiteY1" fmla="*/ 0 h 110172"/>
                <a:gd name="connsiteX2" fmla="*/ 2436312 w 2436030"/>
                <a:gd name="connsiteY2" fmla="*/ 117431 h 110172"/>
                <a:gd name="connsiteX3" fmla="*/ 0 w 2436030"/>
                <a:gd name="connsiteY3" fmla="*/ 117431 h 11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6030" h="110172">
                  <a:moveTo>
                    <a:pt x="0" y="0"/>
                  </a:moveTo>
                  <a:lnTo>
                    <a:pt x="2436312" y="0"/>
                  </a:lnTo>
                  <a:lnTo>
                    <a:pt x="2436312" y="117431"/>
                  </a:lnTo>
                  <a:lnTo>
                    <a:pt x="0" y="117431"/>
                  </a:ln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6BD92E4A-7247-43AE-8DAC-5D1C90CFC238}"/>
                </a:ext>
              </a:extLst>
            </p:cNvPr>
            <p:cNvSpPr/>
            <p:nvPr/>
          </p:nvSpPr>
          <p:spPr>
            <a:xfrm>
              <a:off x="4922890" y="2417789"/>
              <a:ext cx="73448" cy="2191203"/>
            </a:xfrm>
            <a:custGeom>
              <a:avLst/>
              <a:gdLst>
                <a:gd name="connsiteX0" fmla="*/ 0 w 73448"/>
                <a:gd name="connsiteY0" fmla="*/ 0 h 2191203"/>
                <a:gd name="connsiteX1" fmla="*/ 80573 w 73448"/>
                <a:gd name="connsiteY1" fmla="*/ 0 h 2191203"/>
                <a:gd name="connsiteX2" fmla="*/ 80573 w 73448"/>
                <a:gd name="connsiteY2" fmla="*/ 2191412 h 2191203"/>
                <a:gd name="connsiteX3" fmla="*/ 0 w 73448"/>
                <a:gd name="connsiteY3" fmla="*/ 2191412 h 219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48" h="2191203">
                  <a:moveTo>
                    <a:pt x="0" y="0"/>
                  </a:moveTo>
                  <a:lnTo>
                    <a:pt x="80573" y="0"/>
                  </a:lnTo>
                  <a:lnTo>
                    <a:pt x="80573" y="2191412"/>
                  </a:lnTo>
                  <a:lnTo>
                    <a:pt x="0" y="2191412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AF537F4C-3F94-F892-9FFE-7D6FE6435448}"/>
                </a:ext>
              </a:extLst>
            </p:cNvPr>
            <p:cNvSpPr/>
            <p:nvPr/>
          </p:nvSpPr>
          <p:spPr>
            <a:xfrm>
              <a:off x="4939758" y="2469681"/>
              <a:ext cx="36724" cy="293793"/>
            </a:xfrm>
            <a:custGeom>
              <a:avLst/>
              <a:gdLst>
                <a:gd name="connsiteX0" fmla="*/ 27923 w 36724"/>
                <a:gd name="connsiteY0" fmla="*/ 305263 h 293792"/>
                <a:gd name="connsiteX1" fmla="*/ 20578 w 36724"/>
                <a:gd name="connsiteY1" fmla="*/ 305263 h 293792"/>
                <a:gd name="connsiteX2" fmla="*/ 0 w 36724"/>
                <a:gd name="connsiteY2" fmla="*/ 284685 h 293792"/>
                <a:gd name="connsiteX3" fmla="*/ 0 w 36724"/>
                <a:gd name="connsiteY3" fmla="*/ 20578 h 293792"/>
                <a:gd name="connsiteX4" fmla="*/ 20578 w 36724"/>
                <a:gd name="connsiteY4" fmla="*/ 0 h 293792"/>
                <a:gd name="connsiteX5" fmla="*/ 27923 w 36724"/>
                <a:gd name="connsiteY5" fmla="*/ 0 h 293792"/>
                <a:gd name="connsiteX6" fmla="*/ 48500 w 36724"/>
                <a:gd name="connsiteY6" fmla="*/ 20578 h 293792"/>
                <a:gd name="connsiteX7" fmla="*/ 48500 w 36724"/>
                <a:gd name="connsiteY7" fmla="*/ 284685 h 293792"/>
                <a:gd name="connsiteX8" fmla="*/ 27923 w 36724"/>
                <a:gd name="connsiteY8" fmla="*/ 305263 h 29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24" h="293792">
                  <a:moveTo>
                    <a:pt x="27923" y="305263"/>
                  </a:moveTo>
                  <a:lnTo>
                    <a:pt x="20578" y="305263"/>
                  </a:lnTo>
                  <a:cubicBezTo>
                    <a:pt x="9218" y="305263"/>
                    <a:pt x="0" y="296045"/>
                    <a:pt x="0" y="284685"/>
                  </a:cubicBezTo>
                  <a:lnTo>
                    <a:pt x="0" y="20578"/>
                  </a:lnTo>
                  <a:cubicBezTo>
                    <a:pt x="0" y="9218"/>
                    <a:pt x="9218" y="0"/>
                    <a:pt x="20578" y="0"/>
                  </a:cubicBezTo>
                  <a:lnTo>
                    <a:pt x="27923" y="0"/>
                  </a:lnTo>
                  <a:cubicBezTo>
                    <a:pt x="39295" y="0"/>
                    <a:pt x="48500" y="9218"/>
                    <a:pt x="48500" y="20578"/>
                  </a:cubicBezTo>
                  <a:lnTo>
                    <a:pt x="48500" y="284685"/>
                  </a:lnTo>
                  <a:cubicBezTo>
                    <a:pt x="48500" y="296057"/>
                    <a:pt x="39295" y="305263"/>
                    <a:pt x="27923" y="305263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D3C2DD3C-E647-5B5A-AB77-B5E4CCFCC01C}"/>
                </a:ext>
              </a:extLst>
            </p:cNvPr>
            <p:cNvSpPr/>
            <p:nvPr/>
          </p:nvSpPr>
          <p:spPr>
            <a:xfrm>
              <a:off x="2617744" y="3926268"/>
              <a:ext cx="2240169" cy="12241"/>
            </a:xfrm>
            <a:custGeom>
              <a:avLst/>
              <a:gdLst>
                <a:gd name="connsiteX0" fmla="*/ 0 w 2240168"/>
                <a:gd name="connsiteY0" fmla="*/ 0 h 0"/>
                <a:gd name="connsiteX1" fmla="*/ 2251872 w 224016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0168">
                  <a:moveTo>
                    <a:pt x="0" y="0"/>
                  </a:moveTo>
                  <a:lnTo>
                    <a:pt x="2251872" y="0"/>
                  </a:lnTo>
                </a:path>
              </a:pathLst>
            </a:custGeom>
            <a:ln w="12230" cap="rnd">
              <a:solidFill>
                <a:srgbClr val="000000">
                  <a:alpha val="2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DFCB3506-04BB-A22F-B053-23815406E709}"/>
                </a:ext>
              </a:extLst>
            </p:cNvPr>
            <p:cNvSpPr/>
            <p:nvPr/>
          </p:nvSpPr>
          <p:spPr>
            <a:xfrm>
              <a:off x="2617744" y="3399889"/>
              <a:ext cx="2240169" cy="12241"/>
            </a:xfrm>
            <a:custGeom>
              <a:avLst/>
              <a:gdLst>
                <a:gd name="connsiteX0" fmla="*/ 0 w 2240168"/>
                <a:gd name="connsiteY0" fmla="*/ 0 h 0"/>
                <a:gd name="connsiteX1" fmla="*/ 2251872 w 224016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0168">
                  <a:moveTo>
                    <a:pt x="0" y="0"/>
                  </a:moveTo>
                  <a:lnTo>
                    <a:pt x="2251872" y="0"/>
                  </a:lnTo>
                </a:path>
              </a:pathLst>
            </a:custGeom>
            <a:ln w="12230" cap="rnd">
              <a:solidFill>
                <a:srgbClr val="000000">
                  <a:alpha val="2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1E09D974-D415-7428-5A7D-B97271282FF9}"/>
                </a:ext>
              </a:extLst>
            </p:cNvPr>
            <p:cNvSpPr/>
            <p:nvPr/>
          </p:nvSpPr>
          <p:spPr>
            <a:xfrm>
              <a:off x="2617744" y="2469546"/>
              <a:ext cx="2240169" cy="342758"/>
            </a:xfrm>
            <a:custGeom>
              <a:avLst/>
              <a:gdLst>
                <a:gd name="connsiteX0" fmla="*/ 0 w 2240168"/>
                <a:gd name="connsiteY0" fmla="*/ 0 h 342758"/>
                <a:gd name="connsiteX1" fmla="*/ 2251872 w 2240168"/>
                <a:gd name="connsiteY1" fmla="*/ 0 h 342758"/>
                <a:gd name="connsiteX2" fmla="*/ 2251872 w 2240168"/>
                <a:gd name="connsiteY2" fmla="*/ 344411 h 342758"/>
                <a:gd name="connsiteX3" fmla="*/ 0 w 2240168"/>
                <a:gd name="connsiteY3" fmla="*/ 344411 h 34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0168" h="342758">
                  <a:moveTo>
                    <a:pt x="0" y="0"/>
                  </a:moveTo>
                  <a:lnTo>
                    <a:pt x="2251872" y="0"/>
                  </a:lnTo>
                  <a:lnTo>
                    <a:pt x="2251872" y="344411"/>
                  </a:lnTo>
                  <a:lnTo>
                    <a:pt x="0" y="344411"/>
                  </a:ln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E8E3B308-877A-07DB-C253-ED87F738AC0E}"/>
                </a:ext>
              </a:extLst>
            </p:cNvPr>
            <p:cNvSpPr/>
            <p:nvPr/>
          </p:nvSpPr>
          <p:spPr>
            <a:xfrm>
              <a:off x="4916426" y="2329603"/>
              <a:ext cx="48965" cy="48965"/>
            </a:xfrm>
            <a:custGeom>
              <a:avLst/>
              <a:gdLst>
                <a:gd name="connsiteX0" fmla="*/ 58918 w 48965"/>
                <a:gd name="connsiteY0" fmla="*/ 29465 h 48965"/>
                <a:gd name="connsiteX1" fmla="*/ 29453 w 48965"/>
                <a:gd name="connsiteY1" fmla="*/ 58930 h 48965"/>
                <a:gd name="connsiteX2" fmla="*/ 0 w 48965"/>
                <a:gd name="connsiteY2" fmla="*/ 29465 h 48965"/>
                <a:gd name="connsiteX3" fmla="*/ 29453 w 48965"/>
                <a:gd name="connsiteY3" fmla="*/ 0 h 48965"/>
                <a:gd name="connsiteX4" fmla="*/ 58918 w 48965"/>
                <a:gd name="connsiteY4" fmla="*/ 29465 h 4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65" h="48965">
                  <a:moveTo>
                    <a:pt x="58918" y="29465"/>
                  </a:moveTo>
                  <a:cubicBezTo>
                    <a:pt x="58918" y="45734"/>
                    <a:pt x="45734" y="58930"/>
                    <a:pt x="29453" y="58930"/>
                  </a:cubicBezTo>
                  <a:cubicBezTo>
                    <a:pt x="13172" y="58930"/>
                    <a:pt x="0" y="45746"/>
                    <a:pt x="0" y="29465"/>
                  </a:cubicBezTo>
                  <a:cubicBezTo>
                    <a:pt x="0" y="13196"/>
                    <a:pt x="13184" y="0"/>
                    <a:pt x="29453" y="0"/>
                  </a:cubicBezTo>
                  <a:cubicBezTo>
                    <a:pt x="45722" y="0"/>
                    <a:pt x="58918" y="13196"/>
                    <a:pt x="58918" y="29465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0CE86369-C478-7AD5-ED23-B79E10F523C7}"/>
                </a:ext>
              </a:extLst>
            </p:cNvPr>
            <p:cNvSpPr/>
            <p:nvPr/>
          </p:nvSpPr>
          <p:spPr>
            <a:xfrm>
              <a:off x="4812375" y="2329603"/>
              <a:ext cx="48965" cy="48965"/>
            </a:xfrm>
            <a:custGeom>
              <a:avLst/>
              <a:gdLst>
                <a:gd name="connsiteX0" fmla="*/ 58918 w 48965"/>
                <a:gd name="connsiteY0" fmla="*/ 29465 h 48965"/>
                <a:gd name="connsiteX1" fmla="*/ 29453 w 48965"/>
                <a:gd name="connsiteY1" fmla="*/ 58930 h 48965"/>
                <a:gd name="connsiteX2" fmla="*/ 0 w 48965"/>
                <a:gd name="connsiteY2" fmla="*/ 29465 h 48965"/>
                <a:gd name="connsiteX3" fmla="*/ 29453 w 48965"/>
                <a:gd name="connsiteY3" fmla="*/ 0 h 48965"/>
                <a:gd name="connsiteX4" fmla="*/ 58918 w 48965"/>
                <a:gd name="connsiteY4" fmla="*/ 29465 h 4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65" h="48965">
                  <a:moveTo>
                    <a:pt x="58918" y="29465"/>
                  </a:moveTo>
                  <a:cubicBezTo>
                    <a:pt x="58918" y="45734"/>
                    <a:pt x="45734" y="58930"/>
                    <a:pt x="29453" y="58930"/>
                  </a:cubicBezTo>
                  <a:cubicBezTo>
                    <a:pt x="13172" y="58930"/>
                    <a:pt x="0" y="45746"/>
                    <a:pt x="0" y="29465"/>
                  </a:cubicBezTo>
                  <a:cubicBezTo>
                    <a:pt x="0" y="13196"/>
                    <a:pt x="13184" y="0"/>
                    <a:pt x="29453" y="0"/>
                  </a:cubicBezTo>
                  <a:cubicBezTo>
                    <a:pt x="45722" y="0"/>
                    <a:pt x="58918" y="13196"/>
                    <a:pt x="58918" y="29465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D08E91A8-C1D6-1C43-A665-C13B2881DDA1}"/>
                </a:ext>
              </a:extLst>
            </p:cNvPr>
            <p:cNvSpPr/>
            <p:nvPr/>
          </p:nvSpPr>
          <p:spPr>
            <a:xfrm>
              <a:off x="4708323" y="2329603"/>
              <a:ext cx="48965" cy="48965"/>
            </a:xfrm>
            <a:custGeom>
              <a:avLst/>
              <a:gdLst>
                <a:gd name="connsiteX0" fmla="*/ 58918 w 48965"/>
                <a:gd name="connsiteY0" fmla="*/ 29465 h 48965"/>
                <a:gd name="connsiteX1" fmla="*/ 29453 w 48965"/>
                <a:gd name="connsiteY1" fmla="*/ 58930 h 48965"/>
                <a:gd name="connsiteX2" fmla="*/ 0 w 48965"/>
                <a:gd name="connsiteY2" fmla="*/ 29465 h 48965"/>
                <a:gd name="connsiteX3" fmla="*/ 29453 w 48965"/>
                <a:gd name="connsiteY3" fmla="*/ 0 h 48965"/>
                <a:gd name="connsiteX4" fmla="*/ 58918 w 48965"/>
                <a:gd name="connsiteY4" fmla="*/ 29465 h 4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65" h="48965">
                  <a:moveTo>
                    <a:pt x="58918" y="29465"/>
                  </a:moveTo>
                  <a:cubicBezTo>
                    <a:pt x="58918" y="45734"/>
                    <a:pt x="45734" y="58930"/>
                    <a:pt x="29453" y="58930"/>
                  </a:cubicBezTo>
                  <a:cubicBezTo>
                    <a:pt x="13172" y="58930"/>
                    <a:pt x="0" y="45746"/>
                    <a:pt x="0" y="29465"/>
                  </a:cubicBezTo>
                  <a:cubicBezTo>
                    <a:pt x="0" y="13196"/>
                    <a:pt x="13184" y="0"/>
                    <a:pt x="29453" y="0"/>
                  </a:cubicBezTo>
                  <a:cubicBezTo>
                    <a:pt x="45722" y="0"/>
                    <a:pt x="58918" y="13196"/>
                    <a:pt x="58918" y="29465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7E146A2B-CBC6-750E-D8AF-012BAD718011}"/>
                </a:ext>
              </a:extLst>
            </p:cNvPr>
            <p:cNvSpPr/>
            <p:nvPr/>
          </p:nvSpPr>
          <p:spPr>
            <a:xfrm>
              <a:off x="2642189" y="2900344"/>
              <a:ext cx="134655" cy="134655"/>
            </a:xfrm>
            <a:custGeom>
              <a:avLst/>
              <a:gdLst>
                <a:gd name="connsiteX0" fmla="*/ 72089 w 134654"/>
                <a:gd name="connsiteY0" fmla="*/ 144191 h 134654"/>
                <a:gd name="connsiteX1" fmla="*/ 0 w 134654"/>
                <a:gd name="connsiteY1" fmla="*/ 72102 h 134654"/>
                <a:gd name="connsiteX2" fmla="*/ 72089 w 134654"/>
                <a:gd name="connsiteY2" fmla="*/ 0 h 134654"/>
                <a:gd name="connsiteX3" fmla="*/ 144191 w 134654"/>
                <a:gd name="connsiteY3" fmla="*/ 72102 h 134654"/>
                <a:gd name="connsiteX4" fmla="*/ 72089 w 134654"/>
                <a:gd name="connsiteY4" fmla="*/ 144191 h 13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54" h="134654">
                  <a:moveTo>
                    <a:pt x="72089" y="144191"/>
                  </a:moveTo>
                  <a:cubicBezTo>
                    <a:pt x="32342" y="144191"/>
                    <a:pt x="0" y="111849"/>
                    <a:pt x="0" y="72102"/>
                  </a:cubicBezTo>
                  <a:cubicBezTo>
                    <a:pt x="0" y="32342"/>
                    <a:pt x="32342" y="0"/>
                    <a:pt x="72089" y="0"/>
                  </a:cubicBezTo>
                  <a:cubicBezTo>
                    <a:pt x="111849" y="0"/>
                    <a:pt x="144191" y="32342"/>
                    <a:pt x="144191" y="72102"/>
                  </a:cubicBezTo>
                  <a:cubicBezTo>
                    <a:pt x="144179" y="111849"/>
                    <a:pt x="111837" y="144191"/>
                    <a:pt x="72089" y="144191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8442EAD7-8837-F7DA-D20D-CBC7D81570C4}"/>
                </a:ext>
              </a:extLst>
            </p:cNvPr>
            <p:cNvSpPr/>
            <p:nvPr/>
          </p:nvSpPr>
          <p:spPr>
            <a:xfrm>
              <a:off x="2699516" y="2945110"/>
              <a:ext cx="12241" cy="48965"/>
            </a:xfrm>
            <a:custGeom>
              <a:avLst/>
              <a:gdLst>
                <a:gd name="connsiteX0" fmla="*/ 23577 w 12241"/>
                <a:gd name="connsiteY0" fmla="*/ 0 h 48965"/>
                <a:gd name="connsiteX1" fmla="*/ 23577 w 12241"/>
                <a:gd name="connsiteY1" fmla="*/ 54658 h 48965"/>
                <a:gd name="connsiteX2" fmla="*/ 10932 w 12241"/>
                <a:gd name="connsiteY2" fmla="*/ 54658 h 48965"/>
                <a:gd name="connsiteX3" fmla="*/ 10932 w 12241"/>
                <a:gd name="connsiteY3" fmla="*/ 10148 h 48965"/>
                <a:gd name="connsiteX4" fmla="*/ 0 w 12241"/>
                <a:gd name="connsiteY4" fmla="*/ 10148 h 48965"/>
                <a:gd name="connsiteX5" fmla="*/ 0 w 12241"/>
                <a:gd name="connsiteY5" fmla="*/ 0 h 48965"/>
                <a:gd name="connsiteX6" fmla="*/ 23577 w 12241"/>
                <a:gd name="connsiteY6" fmla="*/ 0 h 4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41" h="48965">
                  <a:moveTo>
                    <a:pt x="23577" y="0"/>
                  </a:moveTo>
                  <a:lnTo>
                    <a:pt x="23577" y="54658"/>
                  </a:lnTo>
                  <a:lnTo>
                    <a:pt x="10932" y="54658"/>
                  </a:lnTo>
                  <a:lnTo>
                    <a:pt x="10932" y="10148"/>
                  </a:lnTo>
                  <a:lnTo>
                    <a:pt x="0" y="10148"/>
                  </a:lnTo>
                  <a:lnTo>
                    <a:pt x="0" y="0"/>
                  </a:lnTo>
                  <a:lnTo>
                    <a:pt x="23577" y="0"/>
                  </a:lnTo>
                  <a:close/>
                </a:path>
              </a:pathLst>
            </a:custGeom>
            <a:solidFill>
              <a:srgbClr val="FFFFFF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B5306F36-A578-B669-213D-7BAC965D92E5}"/>
                </a:ext>
              </a:extLst>
            </p:cNvPr>
            <p:cNvSpPr/>
            <p:nvPr/>
          </p:nvSpPr>
          <p:spPr>
            <a:xfrm>
              <a:off x="2840291" y="2902621"/>
              <a:ext cx="1934135" cy="24483"/>
            </a:xfrm>
            <a:custGeom>
              <a:avLst/>
              <a:gdLst>
                <a:gd name="connsiteX0" fmla="*/ 1932054 w 1934134"/>
                <a:gd name="connsiteY0" fmla="*/ 36602 h 24482"/>
                <a:gd name="connsiteX1" fmla="*/ 13919 w 1934134"/>
                <a:gd name="connsiteY1" fmla="*/ 36602 h 24482"/>
                <a:gd name="connsiteX2" fmla="*/ 0 w 1934134"/>
                <a:gd name="connsiteY2" fmla="*/ 22683 h 24482"/>
                <a:gd name="connsiteX3" fmla="*/ 0 w 1934134"/>
                <a:gd name="connsiteY3" fmla="*/ 13918 h 24482"/>
                <a:gd name="connsiteX4" fmla="*/ 13919 w 1934134"/>
                <a:gd name="connsiteY4" fmla="*/ 0 h 24482"/>
                <a:gd name="connsiteX5" fmla="*/ 1932054 w 1934134"/>
                <a:gd name="connsiteY5" fmla="*/ 0 h 24482"/>
                <a:gd name="connsiteX6" fmla="*/ 1945972 w 1934134"/>
                <a:gd name="connsiteY6" fmla="*/ 13918 h 24482"/>
                <a:gd name="connsiteX7" fmla="*/ 1945972 w 1934134"/>
                <a:gd name="connsiteY7" fmla="*/ 22683 h 24482"/>
                <a:gd name="connsiteX8" fmla="*/ 1932054 w 1934134"/>
                <a:gd name="connsiteY8" fmla="*/ 36602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4134" h="24482">
                  <a:moveTo>
                    <a:pt x="1932054" y="36602"/>
                  </a:moveTo>
                  <a:lnTo>
                    <a:pt x="13919" y="36602"/>
                  </a:lnTo>
                  <a:cubicBezTo>
                    <a:pt x="6231" y="36602"/>
                    <a:pt x="0" y="30371"/>
                    <a:pt x="0" y="22683"/>
                  </a:cubicBezTo>
                  <a:lnTo>
                    <a:pt x="0" y="13918"/>
                  </a:lnTo>
                  <a:cubicBezTo>
                    <a:pt x="0" y="6231"/>
                    <a:pt x="6231" y="0"/>
                    <a:pt x="13919" y="0"/>
                  </a:cubicBezTo>
                  <a:lnTo>
                    <a:pt x="1932054" y="0"/>
                  </a:lnTo>
                  <a:cubicBezTo>
                    <a:pt x="1939742" y="0"/>
                    <a:pt x="1945972" y="6231"/>
                    <a:pt x="1945972" y="13918"/>
                  </a:cubicBezTo>
                  <a:lnTo>
                    <a:pt x="1945972" y="22683"/>
                  </a:lnTo>
                  <a:cubicBezTo>
                    <a:pt x="1945972" y="30371"/>
                    <a:pt x="1939742" y="36602"/>
                    <a:pt x="1932054" y="3660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89A2A70B-6A97-47DB-7B7F-52EF8C722E3C}"/>
                </a:ext>
              </a:extLst>
            </p:cNvPr>
            <p:cNvSpPr/>
            <p:nvPr/>
          </p:nvSpPr>
          <p:spPr>
            <a:xfrm>
              <a:off x="2840291" y="2997675"/>
              <a:ext cx="1934135" cy="24483"/>
            </a:xfrm>
            <a:custGeom>
              <a:avLst/>
              <a:gdLst>
                <a:gd name="connsiteX0" fmla="*/ 1932054 w 1934134"/>
                <a:gd name="connsiteY0" fmla="*/ 36602 h 24482"/>
                <a:gd name="connsiteX1" fmla="*/ 13919 w 1934134"/>
                <a:gd name="connsiteY1" fmla="*/ 36602 h 24482"/>
                <a:gd name="connsiteX2" fmla="*/ 0 w 1934134"/>
                <a:gd name="connsiteY2" fmla="*/ 22683 h 24482"/>
                <a:gd name="connsiteX3" fmla="*/ 0 w 1934134"/>
                <a:gd name="connsiteY3" fmla="*/ 13918 h 24482"/>
                <a:gd name="connsiteX4" fmla="*/ 13919 w 1934134"/>
                <a:gd name="connsiteY4" fmla="*/ 0 h 24482"/>
                <a:gd name="connsiteX5" fmla="*/ 1932054 w 1934134"/>
                <a:gd name="connsiteY5" fmla="*/ 0 h 24482"/>
                <a:gd name="connsiteX6" fmla="*/ 1945972 w 1934134"/>
                <a:gd name="connsiteY6" fmla="*/ 13918 h 24482"/>
                <a:gd name="connsiteX7" fmla="*/ 1945972 w 1934134"/>
                <a:gd name="connsiteY7" fmla="*/ 22683 h 24482"/>
                <a:gd name="connsiteX8" fmla="*/ 1932054 w 1934134"/>
                <a:gd name="connsiteY8" fmla="*/ 36602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4134" h="24482">
                  <a:moveTo>
                    <a:pt x="1932054" y="36602"/>
                  </a:moveTo>
                  <a:lnTo>
                    <a:pt x="13919" y="36602"/>
                  </a:lnTo>
                  <a:cubicBezTo>
                    <a:pt x="6231" y="36602"/>
                    <a:pt x="0" y="30371"/>
                    <a:pt x="0" y="22683"/>
                  </a:cubicBezTo>
                  <a:lnTo>
                    <a:pt x="0" y="13918"/>
                  </a:lnTo>
                  <a:cubicBezTo>
                    <a:pt x="0" y="6231"/>
                    <a:pt x="6231" y="0"/>
                    <a:pt x="13919" y="0"/>
                  </a:cubicBezTo>
                  <a:lnTo>
                    <a:pt x="1932054" y="0"/>
                  </a:lnTo>
                  <a:cubicBezTo>
                    <a:pt x="1939742" y="0"/>
                    <a:pt x="1945972" y="6231"/>
                    <a:pt x="1945972" y="13918"/>
                  </a:cubicBezTo>
                  <a:lnTo>
                    <a:pt x="1945972" y="22683"/>
                  </a:lnTo>
                  <a:cubicBezTo>
                    <a:pt x="1945972" y="30371"/>
                    <a:pt x="1939742" y="36602"/>
                    <a:pt x="1932054" y="3660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939E120A-5D9D-207B-D7A5-81DB0B713B3F}"/>
                </a:ext>
              </a:extLst>
            </p:cNvPr>
            <p:cNvSpPr/>
            <p:nvPr/>
          </p:nvSpPr>
          <p:spPr>
            <a:xfrm>
              <a:off x="2840291" y="3092729"/>
              <a:ext cx="1273101" cy="24483"/>
            </a:xfrm>
            <a:custGeom>
              <a:avLst/>
              <a:gdLst>
                <a:gd name="connsiteX0" fmla="*/ 1268634 w 1273101"/>
                <a:gd name="connsiteY0" fmla="*/ 36602 h 24482"/>
                <a:gd name="connsiteX1" fmla="*/ 13919 w 1273101"/>
                <a:gd name="connsiteY1" fmla="*/ 36602 h 24482"/>
                <a:gd name="connsiteX2" fmla="*/ 0 w 1273101"/>
                <a:gd name="connsiteY2" fmla="*/ 22683 h 24482"/>
                <a:gd name="connsiteX3" fmla="*/ 0 w 1273101"/>
                <a:gd name="connsiteY3" fmla="*/ 13918 h 24482"/>
                <a:gd name="connsiteX4" fmla="*/ 13919 w 1273101"/>
                <a:gd name="connsiteY4" fmla="*/ 0 h 24482"/>
                <a:gd name="connsiteX5" fmla="*/ 1268634 w 1273101"/>
                <a:gd name="connsiteY5" fmla="*/ 0 h 24482"/>
                <a:gd name="connsiteX6" fmla="*/ 1282552 w 1273101"/>
                <a:gd name="connsiteY6" fmla="*/ 13918 h 24482"/>
                <a:gd name="connsiteX7" fmla="*/ 1282552 w 1273101"/>
                <a:gd name="connsiteY7" fmla="*/ 22683 h 24482"/>
                <a:gd name="connsiteX8" fmla="*/ 1268634 w 1273101"/>
                <a:gd name="connsiteY8" fmla="*/ 36602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3101" h="24482">
                  <a:moveTo>
                    <a:pt x="1268634" y="36602"/>
                  </a:moveTo>
                  <a:lnTo>
                    <a:pt x="13919" y="36602"/>
                  </a:lnTo>
                  <a:cubicBezTo>
                    <a:pt x="6231" y="36602"/>
                    <a:pt x="0" y="30371"/>
                    <a:pt x="0" y="22683"/>
                  </a:cubicBezTo>
                  <a:lnTo>
                    <a:pt x="0" y="13918"/>
                  </a:lnTo>
                  <a:cubicBezTo>
                    <a:pt x="0" y="6231"/>
                    <a:pt x="6231" y="0"/>
                    <a:pt x="13919" y="0"/>
                  </a:cubicBezTo>
                  <a:lnTo>
                    <a:pt x="1268634" y="0"/>
                  </a:lnTo>
                  <a:cubicBezTo>
                    <a:pt x="1276321" y="0"/>
                    <a:pt x="1282552" y="6231"/>
                    <a:pt x="1282552" y="13918"/>
                  </a:cubicBezTo>
                  <a:lnTo>
                    <a:pt x="1282552" y="22683"/>
                  </a:lnTo>
                  <a:cubicBezTo>
                    <a:pt x="1282552" y="30371"/>
                    <a:pt x="1276321" y="36602"/>
                    <a:pt x="1268634" y="3660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E5C4172A-DAD3-57E3-A75C-20EC613543A0}"/>
                </a:ext>
              </a:extLst>
            </p:cNvPr>
            <p:cNvSpPr/>
            <p:nvPr/>
          </p:nvSpPr>
          <p:spPr>
            <a:xfrm>
              <a:off x="2840291" y="3241706"/>
              <a:ext cx="61207" cy="61207"/>
            </a:xfrm>
            <a:custGeom>
              <a:avLst/>
              <a:gdLst>
                <a:gd name="connsiteX0" fmla="*/ 66838 w 61206"/>
                <a:gd name="connsiteY0" fmla="*/ 33419 h 61206"/>
                <a:gd name="connsiteX1" fmla="*/ 33419 w 61206"/>
                <a:gd name="connsiteY1" fmla="*/ 66838 h 61206"/>
                <a:gd name="connsiteX2" fmla="*/ 0 w 61206"/>
                <a:gd name="connsiteY2" fmla="*/ 33419 h 61206"/>
                <a:gd name="connsiteX3" fmla="*/ 33419 w 61206"/>
                <a:gd name="connsiteY3" fmla="*/ 0 h 61206"/>
                <a:gd name="connsiteX4" fmla="*/ 66838 w 61206"/>
                <a:gd name="connsiteY4" fmla="*/ 33419 h 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06" h="61206">
                  <a:moveTo>
                    <a:pt x="66838" y="33419"/>
                  </a:moveTo>
                  <a:cubicBezTo>
                    <a:pt x="66838" y="51876"/>
                    <a:pt x="51876" y="66838"/>
                    <a:pt x="33419" y="66838"/>
                  </a:cubicBezTo>
                  <a:cubicBezTo>
                    <a:pt x="14962" y="66838"/>
                    <a:pt x="0" y="51876"/>
                    <a:pt x="0" y="33419"/>
                  </a:cubicBezTo>
                  <a:cubicBezTo>
                    <a:pt x="0" y="14962"/>
                    <a:pt x="14962" y="0"/>
                    <a:pt x="33419" y="0"/>
                  </a:cubicBezTo>
                  <a:cubicBezTo>
                    <a:pt x="51876" y="0"/>
                    <a:pt x="66838" y="14962"/>
                    <a:pt x="66838" y="33419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75149AF6-D8FC-14CD-6187-9A69D50CD597}"/>
                </a:ext>
              </a:extLst>
            </p:cNvPr>
            <p:cNvSpPr/>
            <p:nvPr/>
          </p:nvSpPr>
          <p:spPr>
            <a:xfrm>
              <a:off x="2850635" y="3252050"/>
              <a:ext cx="36724" cy="36724"/>
            </a:xfrm>
            <a:custGeom>
              <a:avLst/>
              <a:gdLst>
                <a:gd name="connsiteX0" fmla="*/ 46150 w 36724"/>
                <a:gd name="connsiteY0" fmla="*/ 23075 h 36724"/>
                <a:gd name="connsiteX1" fmla="*/ 23075 w 36724"/>
                <a:gd name="connsiteY1" fmla="*/ 46150 h 36724"/>
                <a:gd name="connsiteX2" fmla="*/ 0 w 36724"/>
                <a:gd name="connsiteY2" fmla="*/ 23075 h 36724"/>
                <a:gd name="connsiteX3" fmla="*/ 23075 w 36724"/>
                <a:gd name="connsiteY3" fmla="*/ 0 h 36724"/>
                <a:gd name="connsiteX4" fmla="*/ 46150 w 36724"/>
                <a:gd name="connsiteY4" fmla="*/ 23075 h 3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24" h="36724">
                  <a:moveTo>
                    <a:pt x="46150" y="23075"/>
                  </a:moveTo>
                  <a:cubicBezTo>
                    <a:pt x="46150" y="35818"/>
                    <a:pt x="35818" y="46150"/>
                    <a:pt x="23075" y="46150"/>
                  </a:cubicBezTo>
                  <a:cubicBezTo>
                    <a:pt x="10332" y="46150"/>
                    <a:pt x="0" y="35818"/>
                    <a:pt x="0" y="23075"/>
                  </a:cubicBezTo>
                  <a:cubicBezTo>
                    <a:pt x="0" y="10332"/>
                    <a:pt x="10332" y="0"/>
                    <a:pt x="23075" y="0"/>
                  </a:cubicBezTo>
                  <a:cubicBezTo>
                    <a:pt x="35818" y="0"/>
                    <a:pt x="46150" y="10332"/>
                    <a:pt x="46150" y="23075"/>
                  </a:cubicBezTo>
                  <a:close/>
                </a:path>
              </a:pathLst>
            </a:custGeom>
            <a:solidFill>
              <a:srgbClr val="FFFFFF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BEF1FF74-A5BD-2136-C471-E9CDB5E62379}"/>
                </a:ext>
              </a:extLst>
            </p:cNvPr>
            <p:cNvSpPr/>
            <p:nvPr/>
          </p:nvSpPr>
          <p:spPr>
            <a:xfrm>
              <a:off x="2969046" y="3256824"/>
              <a:ext cx="342758" cy="24483"/>
            </a:xfrm>
            <a:custGeom>
              <a:avLst/>
              <a:gdLst>
                <a:gd name="connsiteX0" fmla="*/ 337947 w 342758"/>
                <a:gd name="connsiteY0" fmla="*/ 36602 h 24482"/>
                <a:gd name="connsiteX1" fmla="*/ 13918 w 342758"/>
                <a:gd name="connsiteY1" fmla="*/ 36602 h 24482"/>
                <a:gd name="connsiteX2" fmla="*/ 0 w 342758"/>
                <a:gd name="connsiteY2" fmla="*/ 22683 h 24482"/>
                <a:gd name="connsiteX3" fmla="*/ 0 w 342758"/>
                <a:gd name="connsiteY3" fmla="*/ 13918 h 24482"/>
                <a:gd name="connsiteX4" fmla="*/ 13918 w 342758"/>
                <a:gd name="connsiteY4" fmla="*/ 0 h 24482"/>
                <a:gd name="connsiteX5" fmla="*/ 337947 w 342758"/>
                <a:gd name="connsiteY5" fmla="*/ 0 h 24482"/>
                <a:gd name="connsiteX6" fmla="*/ 351866 w 342758"/>
                <a:gd name="connsiteY6" fmla="*/ 13918 h 24482"/>
                <a:gd name="connsiteX7" fmla="*/ 351866 w 342758"/>
                <a:gd name="connsiteY7" fmla="*/ 22683 h 24482"/>
                <a:gd name="connsiteX8" fmla="*/ 337947 w 342758"/>
                <a:gd name="connsiteY8" fmla="*/ 36602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758" h="24482">
                  <a:moveTo>
                    <a:pt x="337947" y="36602"/>
                  </a:moveTo>
                  <a:lnTo>
                    <a:pt x="13918" y="36602"/>
                  </a:lnTo>
                  <a:cubicBezTo>
                    <a:pt x="6231" y="36602"/>
                    <a:pt x="0" y="30371"/>
                    <a:pt x="0" y="22683"/>
                  </a:cubicBezTo>
                  <a:lnTo>
                    <a:pt x="0" y="13918"/>
                  </a:lnTo>
                  <a:cubicBezTo>
                    <a:pt x="0" y="6231"/>
                    <a:pt x="6231" y="0"/>
                    <a:pt x="13918" y="0"/>
                  </a:cubicBezTo>
                  <a:lnTo>
                    <a:pt x="337947" y="0"/>
                  </a:lnTo>
                  <a:cubicBezTo>
                    <a:pt x="345635" y="0"/>
                    <a:pt x="351866" y="6231"/>
                    <a:pt x="351866" y="13918"/>
                  </a:cubicBezTo>
                  <a:lnTo>
                    <a:pt x="351866" y="22683"/>
                  </a:lnTo>
                  <a:cubicBezTo>
                    <a:pt x="351866" y="30371"/>
                    <a:pt x="345635" y="36602"/>
                    <a:pt x="337947" y="3660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B86D70AF-764A-AE27-E667-C982075200BD}"/>
                </a:ext>
              </a:extLst>
            </p:cNvPr>
            <p:cNvSpPr/>
            <p:nvPr/>
          </p:nvSpPr>
          <p:spPr>
            <a:xfrm>
              <a:off x="3519430" y="3240935"/>
              <a:ext cx="61207" cy="61207"/>
            </a:xfrm>
            <a:custGeom>
              <a:avLst/>
              <a:gdLst>
                <a:gd name="connsiteX0" fmla="*/ 66838 w 61206"/>
                <a:gd name="connsiteY0" fmla="*/ 33419 h 61206"/>
                <a:gd name="connsiteX1" fmla="*/ 33419 w 61206"/>
                <a:gd name="connsiteY1" fmla="*/ 66838 h 61206"/>
                <a:gd name="connsiteX2" fmla="*/ 0 w 61206"/>
                <a:gd name="connsiteY2" fmla="*/ 33419 h 61206"/>
                <a:gd name="connsiteX3" fmla="*/ 33419 w 61206"/>
                <a:gd name="connsiteY3" fmla="*/ 0 h 61206"/>
                <a:gd name="connsiteX4" fmla="*/ 66838 w 61206"/>
                <a:gd name="connsiteY4" fmla="*/ 33419 h 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06" h="61206">
                  <a:moveTo>
                    <a:pt x="66838" y="33419"/>
                  </a:moveTo>
                  <a:cubicBezTo>
                    <a:pt x="66838" y="51879"/>
                    <a:pt x="51867" y="66838"/>
                    <a:pt x="33419" y="66838"/>
                  </a:cubicBezTo>
                  <a:cubicBezTo>
                    <a:pt x="14971" y="66838"/>
                    <a:pt x="0" y="51867"/>
                    <a:pt x="0" y="33419"/>
                  </a:cubicBezTo>
                  <a:cubicBezTo>
                    <a:pt x="0" y="14959"/>
                    <a:pt x="14971" y="0"/>
                    <a:pt x="33419" y="0"/>
                  </a:cubicBezTo>
                  <a:cubicBezTo>
                    <a:pt x="51867" y="0"/>
                    <a:pt x="66838" y="14959"/>
                    <a:pt x="66838" y="33419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0171C969-AA07-C091-2E67-F6777AE602F2}"/>
                </a:ext>
              </a:extLst>
            </p:cNvPr>
            <p:cNvSpPr/>
            <p:nvPr/>
          </p:nvSpPr>
          <p:spPr>
            <a:xfrm>
              <a:off x="3529774" y="3251279"/>
              <a:ext cx="36724" cy="36724"/>
            </a:xfrm>
            <a:custGeom>
              <a:avLst/>
              <a:gdLst>
                <a:gd name="connsiteX0" fmla="*/ 46150 w 36724"/>
                <a:gd name="connsiteY0" fmla="*/ 23075 h 36724"/>
                <a:gd name="connsiteX1" fmla="*/ 23075 w 36724"/>
                <a:gd name="connsiteY1" fmla="*/ 46150 h 36724"/>
                <a:gd name="connsiteX2" fmla="*/ 0 w 36724"/>
                <a:gd name="connsiteY2" fmla="*/ 23075 h 36724"/>
                <a:gd name="connsiteX3" fmla="*/ 23075 w 36724"/>
                <a:gd name="connsiteY3" fmla="*/ 0 h 36724"/>
                <a:gd name="connsiteX4" fmla="*/ 46150 w 36724"/>
                <a:gd name="connsiteY4" fmla="*/ 23075 h 3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24" h="36724">
                  <a:moveTo>
                    <a:pt x="46150" y="23075"/>
                  </a:moveTo>
                  <a:cubicBezTo>
                    <a:pt x="46150" y="35818"/>
                    <a:pt x="35818" y="46150"/>
                    <a:pt x="23075" y="46150"/>
                  </a:cubicBezTo>
                  <a:cubicBezTo>
                    <a:pt x="10332" y="46150"/>
                    <a:pt x="0" y="35818"/>
                    <a:pt x="0" y="23075"/>
                  </a:cubicBezTo>
                  <a:cubicBezTo>
                    <a:pt x="0" y="10332"/>
                    <a:pt x="10332" y="0"/>
                    <a:pt x="23075" y="0"/>
                  </a:cubicBezTo>
                  <a:cubicBezTo>
                    <a:pt x="35818" y="0"/>
                    <a:pt x="46150" y="10332"/>
                    <a:pt x="46150" y="23075"/>
                  </a:cubicBez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3959043B-3788-69F9-A982-83C2D99A28F8}"/>
                </a:ext>
              </a:extLst>
            </p:cNvPr>
            <p:cNvSpPr/>
            <p:nvPr/>
          </p:nvSpPr>
          <p:spPr>
            <a:xfrm>
              <a:off x="3648172" y="3256066"/>
              <a:ext cx="342758" cy="24483"/>
            </a:xfrm>
            <a:custGeom>
              <a:avLst/>
              <a:gdLst>
                <a:gd name="connsiteX0" fmla="*/ 337947 w 342758"/>
                <a:gd name="connsiteY0" fmla="*/ 36602 h 24482"/>
                <a:gd name="connsiteX1" fmla="*/ 13918 w 342758"/>
                <a:gd name="connsiteY1" fmla="*/ 36602 h 24482"/>
                <a:gd name="connsiteX2" fmla="*/ 0 w 342758"/>
                <a:gd name="connsiteY2" fmla="*/ 22683 h 24482"/>
                <a:gd name="connsiteX3" fmla="*/ 0 w 342758"/>
                <a:gd name="connsiteY3" fmla="*/ 13918 h 24482"/>
                <a:gd name="connsiteX4" fmla="*/ 13918 w 342758"/>
                <a:gd name="connsiteY4" fmla="*/ 0 h 24482"/>
                <a:gd name="connsiteX5" fmla="*/ 337947 w 342758"/>
                <a:gd name="connsiteY5" fmla="*/ 0 h 24482"/>
                <a:gd name="connsiteX6" fmla="*/ 351866 w 342758"/>
                <a:gd name="connsiteY6" fmla="*/ 13918 h 24482"/>
                <a:gd name="connsiteX7" fmla="*/ 351866 w 342758"/>
                <a:gd name="connsiteY7" fmla="*/ 22683 h 24482"/>
                <a:gd name="connsiteX8" fmla="*/ 337947 w 342758"/>
                <a:gd name="connsiteY8" fmla="*/ 36602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758" h="24482">
                  <a:moveTo>
                    <a:pt x="337947" y="36602"/>
                  </a:moveTo>
                  <a:lnTo>
                    <a:pt x="13918" y="36602"/>
                  </a:lnTo>
                  <a:cubicBezTo>
                    <a:pt x="6231" y="36602"/>
                    <a:pt x="0" y="30371"/>
                    <a:pt x="0" y="22683"/>
                  </a:cubicBezTo>
                  <a:lnTo>
                    <a:pt x="0" y="13918"/>
                  </a:lnTo>
                  <a:cubicBezTo>
                    <a:pt x="0" y="6231"/>
                    <a:pt x="6231" y="0"/>
                    <a:pt x="13918" y="0"/>
                  </a:cubicBezTo>
                  <a:lnTo>
                    <a:pt x="337947" y="0"/>
                  </a:lnTo>
                  <a:cubicBezTo>
                    <a:pt x="345635" y="0"/>
                    <a:pt x="351866" y="6231"/>
                    <a:pt x="351866" y="13918"/>
                  </a:cubicBezTo>
                  <a:lnTo>
                    <a:pt x="351866" y="22683"/>
                  </a:lnTo>
                  <a:cubicBezTo>
                    <a:pt x="351866" y="30371"/>
                    <a:pt x="345635" y="36602"/>
                    <a:pt x="337947" y="3660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B3B0662A-5BCF-6431-9FA7-1575F8BC6CAB}"/>
                </a:ext>
              </a:extLst>
            </p:cNvPr>
            <p:cNvSpPr/>
            <p:nvPr/>
          </p:nvSpPr>
          <p:spPr>
            <a:xfrm>
              <a:off x="4198556" y="3240176"/>
              <a:ext cx="61207" cy="61207"/>
            </a:xfrm>
            <a:custGeom>
              <a:avLst/>
              <a:gdLst>
                <a:gd name="connsiteX0" fmla="*/ 66838 w 61206"/>
                <a:gd name="connsiteY0" fmla="*/ 33419 h 61206"/>
                <a:gd name="connsiteX1" fmla="*/ 33419 w 61206"/>
                <a:gd name="connsiteY1" fmla="*/ 66838 h 61206"/>
                <a:gd name="connsiteX2" fmla="*/ 0 w 61206"/>
                <a:gd name="connsiteY2" fmla="*/ 33419 h 61206"/>
                <a:gd name="connsiteX3" fmla="*/ 33419 w 61206"/>
                <a:gd name="connsiteY3" fmla="*/ 0 h 61206"/>
                <a:gd name="connsiteX4" fmla="*/ 66838 w 61206"/>
                <a:gd name="connsiteY4" fmla="*/ 33419 h 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06" h="61206">
                  <a:moveTo>
                    <a:pt x="66838" y="33419"/>
                  </a:moveTo>
                  <a:cubicBezTo>
                    <a:pt x="66838" y="51879"/>
                    <a:pt x="51879" y="66838"/>
                    <a:pt x="33419" y="66838"/>
                  </a:cubicBezTo>
                  <a:cubicBezTo>
                    <a:pt x="14959" y="66838"/>
                    <a:pt x="0" y="51867"/>
                    <a:pt x="0" y="33419"/>
                  </a:cubicBezTo>
                  <a:cubicBezTo>
                    <a:pt x="0" y="14959"/>
                    <a:pt x="14959" y="0"/>
                    <a:pt x="33419" y="0"/>
                  </a:cubicBezTo>
                  <a:cubicBezTo>
                    <a:pt x="51879" y="-12"/>
                    <a:pt x="66838" y="14959"/>
                    <a:pt x="66838" y="33419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7367E9DD-658D-7C52-BA68-A9196E4862EE}"/>
                </a:ext>
              </a:extLst>
            </p:cNvPr>
            <p:cNvSpPr/>
            <p:nvPr/>
          </p:nvSpPr>
          <p:spPr>
            <a:xfrm>
              <a:off x="4208900" y="3250520"/>
              <a:ext cx="36724" cy="36724"/>
            </a:xfrm>
            <a:custGeom>
              <a:avLst/>
              <a:gdLst>
                <a:gd name="connsiteX0" fmla="*/ 46150 w 36724"/>
                <a:gd name="connsiteY0" fmla="*/ 23075 h 36724"/>
                <a:gd name="connsiteX1" fmla="*/ 23075 w 36724"/>
                <a:gd name="connsiteY1" fmla="*/ 46150 h 36724"/>
                <a:gd name="connsiteX2" fmla="*/ 0 w 36724"/>
                <a:gd name="connsiteY2" fmla="*/ 23075 h 36724"/>
                <a:gd name="connsiteX3" fmla="*/ 23075 w 36724"/>
                <a:gd name="connsiteY3" fmla="*/ 0 h 36724"/>
                <a:gd name="connsiteX4" fmla="*/ 46150 w 36724"/>
                <a:gd name="connsiteY4" fmla="*/ 23075 h 3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24" h="36724">
                  <a:moveTo>
                    <a:pt x="46150" y="23075"/>
                  </a:moveTo>
                  <a:cubicBezTo>
                    <a:pt x="46150" y="35818"/>
                    <a:pt x="35818" y="46150"/>
                    <a:pt x="23075" y="46150"/>
                  </a:cubicBezTo>
                  <a:cubicBezTo>
                    <a:pt x="10332" y="46150"/>
                    <a:pt x="0" y="35818"/>
                    <a:pt x="0" y="23075"/>
                  </a:cubicBezTo>
                  <a:cubicBezTo>
                    <a:pt x="0" y="10332"/>
                    <a:pt x="10332" y="0"/>
                    <a:pt x="23075" y="0"/>
                  </a:cubicBezTo>
                  <a:cubicBezTo>
                    <a:pt x="35818" y="0"/>
                    <a:pt x="46150" y="10332"/>
                    <a:pt x="46150" y="23075"/>
                  </a:cubicBezTo>
                  <a:close/>
                </a:path>
              </a:pathLst>
            </a:custGeom>
            <a:solidFill>
              <a:srgbClr val="FFFFFF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7A09E278-13ED-CAD3-C116-3A2EBC6EC91D}"/>
                </a:ext>
              </a:extLst>
            </p:cNvPr>
            <p:cNvSpPr/>
            <p:nvPr/>
          </p:nvSpPr>
          <p:spPr>
            <a:xfrm>
              <a:off x="4327298" y="3255294"/>
              <a:ext cx="342758" cy="24483"/>
            </a:xfrm>
            <a:custGeom>
              <a:avLst/>
              <a:gdLst>
                <a:gd name="connsiteX0" fmla="*/ 337947 w 342758"/>
                <a:gd name="connsiteY0" fmla="*/ 36602 h 24482"/>
                <a:gd name="connsiteX1" fmla="*/ 13918 w 342758"/>
                <a:gd name="connsiteY1" fmla="*/ 36602 h 24482"/>
                <a:gd name="connsiteX2" fmla="*/ 0 w 342758"/>
                <a:gd name="connsiteY2" fmla="*/ 22683 h 24482"/>
                <a:gd name="connsiteX3" fmla="*/ 0 w 342758"/>
                <a:gd name="connsiteY3" fmla="*/ 13918 h 24482"/>
                <a:gd name="connsiteX4" fmla="*/ 13918 w 342758"/>
                <a:gd name="connsiteY4" fmla="*/ 0 h 24482"/>
                <a:gd name="connsiteX5" fmla="*/ 337947 w 342758"/>
                <a:gd name="connsiteY5" fmla="*/ 0 h 24482"/>
                <a:gd name="connsiteX6" fmla="*/ 351866 w 342758"/>
                <a:gd name="connsiteY6" fmla="*/ 13918 h 24482"/>
                <a:gd name="connsiteX7" fmla="*/ 351866 w 342758"/>
                <a:gd name="connsiteY7" fmla="*/ 22683 h 24482"/>
                <a:gd name="connsiteX8" fmla="*/ 337947 w 342758"/>
                <a:gd name="connsiteY8" fmla="*/ 36602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758" h="24482">
                  <a:moveTo>
                    <a:pt x="337947" y="36602"/>
                  </a:moveTo>
                  <a:lnTo>
                    <a:pt x="13918" y="36602"/>
                  </a:lnTo>
                  <a:cubicBezTo>
                    <a:pt x="6231" y="36602"/>
                    <a:pt x="0" y="30371"/>
                    <a:pt x="0" y="22683"/>
                  </a:cubicBezTo>
                  <a:lnTo>
                    <a:pt x="0" y="13918"/>
                  </a:lnTo>
                  <a:cubicBezTo>
                    <a:pt x="0" y="6231"/>
                    <a:pt x="6231" y="0"/>
                    <a:pt x="13918" y="0"/>
                  </a:cubicBezTo>
                  <a:lnTo>
                    <a:pt x="337947" y="0"/>
                  </a:lnTo>
                  <a:cubicBezTo>
                    <a:pt x="345635" y="0"/>
                    <a:pt x="351866" y="6231"/>
                    <a:pt x="351866" y="13918"/>
                  </a:cubicBezTo>
                  <a:lnTo>
                    <a:pt x="351866" y="22683"/>
                  </a:lnTo>
                  <a:cubicBezTo>
                    <a:pt x="351866" y="30371"/>
                    <a:pt x="345635" y="36602"/>
                    <a:pt x="337947" y="3660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F5ED0037-10EE-08FE-DC1E-A5B28E377317}"/>
                </a:ext>
              </a:extLst>
            </p:cNvPr>
            <p:cNvSpPr/>
            <p:nvPr/>
          </p:nvSpPr>
          <p:spPr>
            <a:xfrm>
              <a:off x="2642177" y="3510282"/>
              <a:ext cx="134655" cy="134655"/>
            </a:xfrm>
            <a:custGeom>
              <a:avLst/>
              <a:gdLst>
                <a:gd name="connsiteX0" fmla="*/ 144203 w 134654"/>
                <a:gd name="connsiteY0" fmla="*/ 72102 h 134654"/>
                <a:gd name="connsiteX1" fmla="*/ 72102 w 134654"/>
                <a:gd name="connsiteY1" fmla="*/ 144203 h 134654"/>
                <a:gd name="connsiteX2" fmla="*/ 0 w 134654"/>
                <a:gd name="connsiteY2" fmla="*/ 72102 h 134654"/>
                <a:gd name="connsiteX3" fmla="*/ 72102 w 134654"/>
                <a:gd name="connsiteY3" fmla="*/ 0 h 134654"/>
                <a:gd name="connsiteX4" fmla="*/ 144203 w 134654"/>
                <a:gd name="connsiteY4" fmla="*/ 72102 h 13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54" h="134654">
                  <a:moveTo>
                    <a:pt x="144203" y="72102"/>
                  </a:moveTo>
                  <a:cubicBezTo>
                    <a:pt x="144203" y="111922"/>
                    <a:pt x="111922" y="144203"/>
                    <a:pt x="72102" y="144203"/>
                  </a:cubicBezTo>
                  <a:cubicBezTo>
                    <a:pt x="32281" y="144203"/>
                    <a:pt x="0" y="111922"/>
                    <a:pt x="0" y="72102"/>
                  </a:cubicBezTo>
                  <a:cubicBezTo>
                    <a:pt x="0" y="32281"/>
                    <a:pt x="32281" y="0"/>
                    <a:pt x="72102" y="0"/>
                  </a:cubicBezTo>
                  <a:cubicBezTo>
                    <a:pt x="111922" y="0"/>
                    <a:pt x="144203" y="32281"/>
                    <a:pt x="144203" y="7210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6A3A54FC-2B80-1046-8B48-014A3C602D0C}"/>
                </a:ext>
              </a:extLst>
            </p:cNvPr>
            <p:cNvSpPr/>
            <p:nvPr/>
          </p:nvSpPr>
          <p:spPr>
            <a:xfrm>
              <a:off x="2691314" y="3554583"/>
              <a:ext cx="36724" cy="48965"/>
            </a:xfrm>
            <a:custGeom>
              <a:avLst/>
              <a:gdLst>
                <a:gd name="connsiteX0" fmla="*/ 43812 w 36724"/>
                <a:gd name="connsiteY0" fmla="*/ 45293 h 48965"/>
                <a:gd name="connsiteX1" fmla="*/ 43812 w 36724"/>
                <a:gd name="connsiteY1" fmla="*/ 55600 h 48965"/>
                <a:gd name="connsiteX2" fmla="*/ 2510 w 36724"/>
                <a:gd name="connsiteY2" fmla="*/ 55600 h 48965"/>
                <a:gd name="connsiteX3" fmla="*/ 2510 w 36724"/>
                <a:gd name="connsiteY3" fmla="*/ 47398 h 48965"/>
                <a:gd name="connsiteX4" fmla="*/ 23589 w 36724"/>
                <a:gd name="connsiteY4" fmla="*/ 27482 h 48965"/>
                <a:gd name="connsiteX5" fmla="*/ 29281 w 36724"/>
                <a:gd name="connsiteY5" fmla="*/ 17419 h 48965"/>
                <a:gd name="connsiteX6" fmla="*/ 20541 w 36724"/>
                <a:gd name="connsiteY6" fmla="*/ 10625 h 48965"/>
                <a:gd name="connsiteX7" fmla="*/ 9218 w 36724"/>
                <a:gd name="connsiteY7" fmla="*/ 16097 h 48965"/>
                <a:gd name="connsiteX8" fmla="*/ 0 w 36724"/>
                <a:gd name="connsiteY8" fmla="*/ 10160 h 48965"/>
                <a:gd name="connsiteX9" fmla="*/ 21704 w 36724"/>
                <a:gd name="connsiteY9" fmla="*/ 0 h 48965"/>
                <a:gd name="connsiteX10" fmla="*/ 42012 w 36724"/>
                <a:gd name="connsiteY10" fmla="*/ 16158 h 48965"/>
                <a:gd name="connsiteX11" fmla="*/ 32868 w 36724"/>
                <a:gd name="connsiteY11" fmla="*/ 33419 h 48965"/>
                <a:gd name="connsiteX12" fmla="*/ 20296 w 36724"/>
                <a:gd name="connsiteY12" fmla="*/ 45293 h 48965"/>
                <a:gd name="connsiteX13" fmla="*/ 43812 w 36724"/>
                <a:gd name="connsiteY13" fmla="*/ 45293 h 4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724" h="48965">
                  <a:moveTo>
                    <a:pt x="43812" y="45293"/>
                  </a:moveTo>
                  <a:lnTo>
                    <a:pt x="43812" y="55600"/>
                  </a:lnTo>
                  <a:lnTo>
                    <a:pt x="2510" y="55600"/>
                  </a:lnTo>
                  <a:lnTo>
                    <a:pt x="2510" y="47398"/>
                  </a:lnTo>
                  <a:lnTo>
                    <a:pt x="23589" y="27482"/>
                  </a:lnTo>
                  <a:cubicBezTo>
                    <a:pt x="28437" y="22879"/>
                    <a:pt x="29281" y="20076"/>
                    <a:pt x="29281" y="17419"/>
                  </a:cubicBezTo>
                  <a:cubicBezTo>
                    <a:pt x="29281" y="13123"/>
                    <a:pt x="26319" y="10625"/>
                    <a:pt x="20541" y="10625"/>
                  </a:cubicBezTo>
                  <a:cubicBezTo>
                    <a:pt x="15853" y="10625"/>
                    <a:pt x="11874" y="12413"/>
                    <a:pt x="9218" y="16097"/>
                  </a:cubicBezTo>
                  <a:lnTo>
                    <a:pt x="0" y="10160"/>
                  </a:lnTo>
                  <a:cubicBezTo>
                    <a:pt x="4211" y="3991"/>
                    <a:pt x="11874" y="0"/>
                    <a:pt x="21704" y="0"/>
                  </a:cubicBezTo>
                  <a:cubicBezTo>
                    <a:pt x="33884" y="0"/>
                    <a:pt x="42012" y="6255"/>
                    <a:pt x="42012" y="16158"/>
                  </a:cubicBezTo>
                  <a:cubicBezTo>
                    <a:pt x="42012" y="21483"/>
                    <a:pt x="40531" y="26319"/>
                    <a:pt x="32868" y="33419"/>
                  </a:cubicBezTo>
                  <a:lnTo>
                    <a:pt x="20296" y="45293"/>
                  </a:lnTo>
                  <a:lnTo>
                    <a:pt x="43812" y="45293"/>
                  </a:lnTo>
                  <a:close/>
                </a:path>
              </a:pathLst>
            </a:custGeom>
            <a:solidFill>
              <a:srgbClr val="FFFFFF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4D548821-71AA-E196-D1C1-D3A0940B5C93}"/>
                </a:ext>
              </a:extLst>
            </p:cNvPr>
            <p:cNvSpPr/>
            <p:nvPr/>
          </p:nvSpPr>
          <p:spPr>
            <a:xfrm>
              <a:off x="2840291" y="3512791"/>
              <a:ext cx="1934135" cy="24483"/>
            </a:xfrm>
            <a:custGeom>
              <a:avLst/>
              <a:gdLst>
                <a:gd name="connsiteX0" fmla="*/ 1932054 w 1934134"/>
                <a:gd name="connsiteY0" fmla="*/ 36602 h 24482"/>
                <a:gd name="connsiteX1" fmla="*/ 13919 w 1934134"/>
                <a:gd name="connsiteY1" fmla="*/ 36602 h 24482"/>
                <a:gd name="connsiteX2" fmla="*/ 0 w 1934134"/>
                <a:gd name="connsiteY2" fmla="*/ 22683 h 24482"/>
                <a:gd name="connsiteX3" fmla="*/ 0 w 1934134"/>
                <a:gd name="connsiteY3" fmla="*/ 13918 h 24482"/>
                <a:gd name="connsiteX4" fmla="*/ 13919 w 1934134"/>
                <a:gd name="connsiteY4" fmla="*/ 0 h 24482"/>
                <a:gd name="connsiteX5" fmla="*/ 1932054 w 1934134"/>
                <a:gd name="connsiteY5" fmla="*/ 0 h 24482"/>
                <a:gd name="connsiteX6" fmla="*/ 1945972 w 1934134"/>
                <a:gd name="connsiteY6" fmla="*/ 13918 h 24482"/>
                <a:gd name="connsiteX7" fmla="*/ 1945972 w 1934134"/>
                <a:gd name="connsiteY7" fmla="*/ 22683 h 24482"/>
                <a:gd name="connsiteX8" fmla="*/ 1932054 w 1934134"/>
                <a:gd name="connsiteY8" fmla="*/ 36602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4134" h="24482">
                  <a:moveTo>
                    <a:pt x="1932054" y="36602"/>
                  </a:moveTo>
                  <a:lnTo>
                    <a:pt x="13919" y="36602"/>
                  </a:lnTo>
                  <a:cubicBezTo>
                    <a:pt x="6231" y="36602"/>
                    <a:pt x="0" y="30371"/>
                    <a:pt x="0" y="22683"/>
                  </a:cubicBezTo>
                  <a:lnTo>
                    <a:pt x="0" y="13918"/>
                  </a:lnTo>
                  <a:cubicBezTo>
                    <a:pt x="0" y="6231"/>
                    <a:pt x="6231" y="0"/>
                    <a:pt x="13919" y="0"/>
                  </a:cubicBezTo>
                  <a:lnTo>
                    <a:pt x="1932054" y="0"/>
                  </a:lnTo>
                  <a:cubicBezTo>
                    <a:pt x="1939742" y="0"/>
                    <a:pt x="1945972" y="6231"/>
                    <a:pt x="1945972" y="13918"/>
                  </a:cubicBezTo>
                  <a:lnTo>
                    <a:pt x="1945972" y="22683"/>
                  </a:lnTo>
                  <a:cubicBezTo>
                    <a:pt x="1945972" y="30371"/>
                    <a:pt x="1939742" y="36602"/>
                    <a:pt x="1932054" y="3660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1013149C-8665-83E1-3E5E-9C86B86FA027}"/>
                </a:ext>
              </a:extLst>
            </p:cNvPr>
            <p:cNvSpPr/>
            <p:nvPr/>
          </p:nvSpPr>
          <p:spPr>
            <a:xfrm>
              <a:off x="2840291" y="3607846"/>
              <a:ext cx="391724" cy="24483"/>
            </a:xfrm>
            <a:custGeom>
              <a:avLst/>
              <a:gdLst>
                <a:gd name="connsiteX0" fmla="*/ 378527 w 391723"/>
                <a:gd name="connsiteY0" fmla="*/ 36602 h 24482"/>
                <a:gd name="connsiteX1" fmla="*/ 13919 w 391723"/>
                <a:gd name="connsiteY1" fmla="*/ 36602 h 24482"/>
                <a:gd name="connsiteX2" fmla="*/ 0 w 391723"/>
                <a:gd name="connsiteY2" fmla="*/ 22683 h 24482"/>
                <a:gd name="connsiteX3" fmla="*/ 0 w 391723"/>
                <a:gd name="connsiteY3" fmla="*/ 13918 h 24482"/>
                <a:gd name="connsiteX4" fmla="*/ 13919 w 391723"/>
                <a:gd name="connsiteY4" fmla="*/ 0 h 24482"/>
                <a:gd name="connsiteX5" fmla="*/ 378527 w 391723"/>
                <a:gd name="connsiteY5" fmla="*/ 0 h 24482"/>
                <a:gd name="connsiteX6" fmla="*/ 392446 w 391723"/>
                <a:gd name="connsiteY6" fmla="*/ 13918 h 24482"/>
                <a:gd name="connsiteX7" fmla="*/ 392446 w 391723"/>
                <a:gd name="connsiteY7" fmla="*/ 22683 h 24482"/>
                <a:gd name="connsiteX8" fmla="*/ 378527 w 391723"/>
                <a:gd name="connsiteY8" fmla="*/ 36602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1723" h="24482">
                  <a:moveTo>
                    <a:pt x="378527" y="36602"/>
                  </a:moveTo>
                  <a:lnTo>
                    <a:pt x="13919" y="36602"/>
                  </a:lnTo>
                  <a:cubicBezTo>
                    <a:pt x="6231" y="36602"/>
                    <a:pt x="0" y="30371"/>
                    <a:pt x="0" y="22683"/>
                  </a:cubicBezTo>
                  <a:lnTo>
                    <a:pt x="0" y="13918"/>
                  </a:lnTo>
                  <a:cubicBezTo>
                    <a:pt x="0" y="6231"/>
                    <a:pt x="6231" y="0"/>
                    <a:pt x="13919" y="0"/>
                  </a:cubicBezTo>
                  <a:lnTo>
                    <a:pt x="378527" y="0"/>
                  </a:lnTo>
                  <a:cubicBezTo>
                    <a:pt x="386215" y="0"/>
                    <a:pt x="392446" y="6231"/>
                    <a:pt x="392446" y="13918"/>
                  </a:cubicBezTo>
                  <a:lnTo>
                    <a:pt x="392446" y="22683"/>
                  </a:lnTo>
                  <a:cubicBezTo>
                    <a:pt x="392446" y="30371"/>
                    <a:pt x="386215" y="36602"/>
                    <a:pt x="378527" y="3660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F3964079-AD88-75BB-A60C-E89A09B1F5AE}"/>
                </a:ext>
              </a:extLst>
            </p:cNvPr>
            <p:cNvSpPr/>
            <p:nvPr/>
          </p:nvSpPr>
          <p:spPr>
            <a:xfrm>
              <a:off x="2840291" y="3755329"/>
              <a:ext cx="61207" cy="61207"/>
            </a:xfrm>
            <a:custGeom>
              <a:avLst/>
              <a:gdLst>
                <a:gd name="connsiteX0" fmla="*/ 66838 w 61206"/>
                <a:gd name="connsiteY0" fmla="*/ 33419 h 61206"/>
                <a:gd name="connsiteX1" fmla="*/ 33419 w 61206"/>
                <a:gd name="connsiteY1" fmla="*/ 66838 h 61206"/>
                <a:gd name="connsiteX2" fmla="*/ 0 w 61206"/>
                <a:gd name="connsiteY2" fmla="*/ 33419 h 61206"/>
                <a:gd name="connsiteX3" fmla="*/ 33419 w 61206"/>
                <a:gd name="connsiteY3" fmla="*/ 0 h 61206"/>
                <a:gd name="connsiteX4" fmla="*/ 66838 w 61206"/>
                <a:gd name="connsiteY4" fmla="*/ 33419 h 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06" h="61206">
                  <a:moveTo>
                    <a:pt x="66838" y="33419"/>
                  </a:moveTo>
                  <a:cubicBezTo>
                    <a:pt x="66838" y="51876"/>
                    <a:pt x="51876" y="66838"/>
                    <a:pt x="33419" y="66838"/>
                  </a:cubicBezTo>
                  <a:cubicBezTo>
                    <a:pt x="14962" y="66838"/>
                    <a:pt x="0" y="51876"/>
                    <a:pt x="0" y="33419"/>
                  </a:cubicBezTo>
                  <a:cubicBezTo>
                    <a:pt x="0" y="14962"/>
                    <a:pt x="14962" y="0"/>
                    <a:pt x="33419" y="0"/>
                  </a:cubicBezTo>
                  <a:cubicBezTo>
                    <a:pt x="51876" y="0"/>
                    <a:pt x="66838" y="14962"/>
                    <a:pt x="66838" y="33419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2F3208E3-B973-381F-3D4E-EBFE429E6802}"/>
                </a:ext>
              </a:extLst>
            </p:cNvPr>
            <p:cNvSpPr/>
            <p:nvPr/>
          </p:nvSpPr>
          <p:spPr>
            <a:xfrm>
              <a:off x="2850635" y="3765673"/>
              <a:ext cx="36724" cy="36724"/>
            </a:xfrm>
            <a:custGeom>
              <a:avLst/>
              <a:gdLst>
                <a:gd name="connsiteX0" fmla="*/ 46150 w 36724"/>
                <a:gd name="connsiteY0" fmla="*/ 23075 h 36724"/>
                <a:gd name="connsiteX1" fmla="*/ 23075 w 36724"/>
                <a:gd name="connsiteY1" fmla="*/ 46150 h 36724"/>
                <a:gd name="connsiteX2" fmla="*/ 0 w 36724"/>
                <a:gd name="connsiteY2" fmla="*/ 23075 h 36724"/>
                <a:gd name="connsiteX3" fmla="*/ 23075 w 36724"/>
                <a:gd name="connsiteY3" fmla="*/ 0 h 36724"/>
                <a:gd name="connsiteX4" fmla="*/ 46150 w 36724"/>
                <a:gd name="connsiteY4" fmla="*/ 23075 h 3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24" h="36724">
                  <a:moveTo>
                    <a:pt x="46150" y="23075"/>
                  </a:moveTo>
                  <a:cubicBezTo>
                    <a:pt x="46150" y="35819"/>
                    <a:pt x="35819" y="46150"/>
                    <a:pt x="23075" y="46150"/>
                  </a:cubicBezTo>
                  <a:cubicBezTo>
                    <a:pt x="10331" y="46150"/>
                    <a:pt x="0" y="35819"/>
                    <a:pt x="0" y="23075"/>
                  </a:cubicBezTo>
                  <a:cubicBezTo>
                    <a:pt x="0" y="10331"/>
                    <a:pt x="10331" y="0"/>
                    <a:pt x="23075" y="0"/>
                  </a:cubicBezTo>
                  <a:cubicBezTo>
                    <a:pt x="35819" y="0"/>
                    <a:pt x="46150" y="10331"/>
                    <a:pt x="46150" y="23075"/>
                  </a:cubicBezTo>
                  <a:close/>
                </a:path>
              </a:pathLst>
            </a:custGeom>
            <a:solidFill>
              <a:srgbClr val="FFFFFF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D6DC78A4-AFC1-45C0-E9A4-B67D34D79D48}"/>
                </a:ext>
              </a:extLst>
            </p:cNvPr>
            <p:cNvSpPr/>
            <p:nvPr/>
          </p:nvSpPr>
          <p:spPr>
            <a:xfrm>
              <a:off x="2969046" y="3770447"/>
              <a:ext cx="342758" cy="24483"/>
            </a:xfrm>
            <a:custGeom>
              <a:avLst/>
              <a:gdLst>
                <a:gd name="connsiteX0" fmla="*/ 337947 w 342758"/>
                <a:gd name="connsiteY0" fmla="*/ 36602 h 24482"/>
                <a:gd name="connsiteX1" fmla="*/ 13918 w 342758"/>
                <a:gd name="connsiteY1" fmla="*/ 36602 h 24482"/>
                <a:gd name="connsiteX2" fmla="*/ 0 w 342758"/>
                <a:gd name="connsiteY2" fmla="*/ 22683 h 24482"/>
                <a:gd name="connsiteX3" fmla="*/ 0 w 342758"/>
                <a:gd name="connsiteY3" fmla="*/ 13919 h 24482"/>
                <a:gd name="connsiteX4" fmla="*/ 13918 w 342758"/>
                <a:gd name="connsiteY4" fmla="*/ 0 h 24482"/>
                <a:gd name="connsiteX5" fmla="*/ 337947 w 342758"/>
                <a:gd name="connsiteY5" fmla="*/ 0 h 24482"/>
                <a:gd name="connsiteX6" fmla="*/ 351866 w 342758"/>
                <a:gd name="connsiteY6" fmla="*/ 13919 h 24482"/>
                <a:gd name="connsiteX7" fmla="*/ 351866 w 342758"/>
                <a:gd name="connsiteY7" fmla="*/ 22683 h 24482"/>
                <a:gd name="connsiteX8" fmla="*/ 337947 w 342758"/>
                <a:gd name="connsiteY8" fmla="*/ 36602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758" h="24482">
                  <a:moveTo>
                    <a:pt x="337947" y="36602"/>
                  </a:moveTo>
                  <a:lnTo>
                    <a:pt x="13918" y="36602"/>
                  </a:lnTo>
                  <a:cubicBezTo>
                    <a:pt x="6231" y="36602"/>
                    <a:pt x="0" y="30371"/>
                    <a:pt x="0" y="22683"/>
                  </a:cubicBezTo>
                  <a:lnTo>
                    <a:pt x="0" y="13919"/>
                  </a:lnTo>
                  <a:cubicBezTo>
                    <a:pt x="0" y="6231"/>
                    <a:pt x="6231" y="0"/>
                    <a:pt x="13918" y="0"/>
                  </a:cubicBezTo>
                  <a:lnTo>
                    <a:pt x="337947" y="0"/>
                  </a:lnTo>
                  <a:cubicBezTo>
                    <a:pt x="345635" y="0"/>
                    <a:pt x="351866" y="6231"/>
                    <a:pt x="351866" y="13919"/>
                  </a:cubicBezTo>
                  <a:lnTo>
                    <a:pt x="351866" y="22683"/>
                  </a:lnTo>
                  <a:cubicBezTo>
                    <a:pt x="351866" y="30371"/>
                    <a:pt x="345635" y="36602"/>
                    <a:pt x="337947" y="3660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70FAD3DE-9EBB-FB23-1339-CF357E720A41}"/>
                </a:ext>
              </a:extLst>
            </p:cNvPr>
            <p:cNvSpPr/>
            <p:nvPr/>
          </p:nvSpPr>
          <p:spPr>
            <a:xfrm>
              <a:off x="3519418" y="3754558"/>
              <a:ext cx="61207" cy="61207"/>
            </a:xfrm>
            <a:custGeom>
              <a:avLst/>
              <a:gdLst>
                <a:gd name="connsiteX0" fmla="*/ 66838 w 61206"/>
                <a:gd name="connsiteY0" fmla="*/ 33419 h 61206"/>
                <a:gd name="connsiteX1" fmla="*/ 33419 w 61206"/>
                <a:gd name="connsiteY1" fmla="*/ 66838 h 61206"/>
                <a:gd name="connsiteX2" fmla="*/ 0 w 61206"/>
                <a:gd name="connsiteY2" fmla="*/ 33419 h 61206"/>
                <a:gd name="connsiteX3" fmla="*/ 33419 w 61206"/>
                <a:gd name="connsiteY3" fmla="*/ 0 h 61206"/>
                <a:gd name="connsiteX4" fmla="*/ 66838 w 61206"/>
                <a:gd name="connsiteY4" fmla="*/ 33419 h 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06" h="61206">
                  <a:moveTo>
                    <a:pt x="66838" y="33419"/>
                  </a:moveTo>
                  <a:cubicBezTo>
                    <a:pt x="66838" y="51876"/>
                    <a:pt x="51876" y="66838"/>
                    <a:pt x="33419" y="66838"/>
                  </a:cubicBezTo>
                  <a:cubicBezTo>
                    <a:pt x="14962" y="66838"/>
                    <a:pt x="0" y="51876"/>
                    <a:pt x="0" y="33419"/>
                  </a:cubicBezTo>
                  <a:cubicBezTo>
                    <a:pt x="0" y="14962"/>
                    <a:pt x="14962" y="0"/>
                    <a:pt x="33419" y="0"/>
                  </a:cubicBezTo>
                  <a:cubicBezTo>
                    <a:pt x="51876" y="0"/>
                    <a:pt x="66838" y="14962"/>
                    <a:pt x="66838" y="33419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2E81125C-B410-4335-B7A7-B058AD43BA10}"/>
                </a:ext>
              </a:extLst>
            </p:cNvPr>
            <p:cNvSpPr/>
            <p:nvPr/>
          </p:nvSpPr>
          <p:spPr>
            <a:xfrm>
              <a:off x="3529762" y="3764902"/>
              <a:ext cx="36724" cy="36724"/>
            </a:xfrm>
            <a:custGeom>
              <a:avLst/>
              <a:gdLst>
                <a:gd name="connsiteX0" fmla="*/ 46150 w 36724"/>
                <a:gd name="connsiteY0" fmla="*/ 23075 h 36724"/>
                <a:gd name="connsiteX1" fmla="*/ 23075 w 36724"/>
                <a:gd name="connsiteY1" fmla="*/ 46150 h 36724"/>
                <a:gd name="connsiteX2" fmla="*/ 0 w 36724"/>
                <a:gd name="connsiteY2" fmla="*/ 23075 h 36724"/>
                <a:gd name="connsiteX3" fmla="*/ 23075 w 36724"/>
                <a:gd name="connsiteY3" fmla="*/ 0 h 36724"/>
                <a:gd name="connsiteX4" fmla="*/ 46150 w 36724"/>
                <a:gd name="connsiteY4" fmla="*/ 23075 h 3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24" h="36724">
                  <a:moveTo>
                    <a:pt x="46150" y="23075"/>
                  </a:moveTo>
                  <a:cubicBezTo>
                    <a:pt x="46150" y="35819"/>
                    <a:pt x="35819" y="46150"/>
                    <a:pt x="23075" y="46150"/>
                  </a:cubicBezTo>
                  <a:cubicBezTo>
                    <a:pt x="10331" y="46150"/>
                    <a:pt x="0" y="35819"/>
                    <a:pt x="0" y="23075"/>
                  </a:cubicBezTo>
                  <a:cubicBezTo>
                    <a:pt x="0" y="10331"/>
                    <a:pt x="10331" y="0"/>
                    <a:pt x="23075" y="0"/>
                  </a:cubicBezTo>
                  <a:cubicBezTo>
                    <a:pt x="35819" y="0"/>
                    <a:pt x="46150" y="10331"/>
                    <a:pt x="46150" y="23075"/>
                  </a:cubicBezTo>
                  <a:close/>
                </a:path>
              </a:pathLst>
            </a:custGeom>
            <a:solidFill>
              <a:srgbClr val="FFFFFF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93DEB52F-FFD8-5BDC-28E3-276BA582EAF2}"/>
                </a:ext>
              </a:extLst>
            </p:cNvPr>
            <p:cNvSpPr/>
            <p:nvPr/>
          </p:nvSpPr>
          <p:spPr>
            <a:xfrm>
              <a:off x="3648172" y="3769676"/>
              <a:ext cx="342758" cy="24483"/>
            </a:xfrm>
            <a:custGeom>
              <a:avLst/>
              <a:gdLst>
                <a:gd name="connsiteX0" fmla="*/ 337947 w 342758"/>
                <a:gd name="connsiteY0" fmla="*/ 36602 h 24482"/>
                <a:gd name="connsiteX1" fmla="*/ 13918 w 342758"/>
                <a:gd name="connsiteY1" fmla="*/ 36602 h 24482"/>
                <a:gd name="connsiteX2" fmla="*/ 0 w 342758"/>
                <a:gd name="connsiteY2" fmla="*/ 22683 h 24482"/>
                <a:gd name="connsiteX3" fmla="*/ 0 w 342758"/>
                <a:gd name="connsiteY3" fmla="*/ 13918 h 24482"/>
                <a:gd name="connsiteX4" fmla="*/ 13918 w 342758"/>
                <a:gd name="connsiteY4" fmla="*/ 0 h 24482"/>
                <a:gd name="connsiteX5" fmla="*/ 337947 w 342758"/>
                <a:gd name="connsiteY5" fmla="*/ 0 h 24482"/>
                <a:gd name="connsiteX6" fmla="*/ 351866 w 342758"/>
                <a:gd name="connsiteY6" fmla="*/ 13918 h 24482"/>
                <a:gd name="connsiteX7" fmla="*/ 351866 w 342758"/>
                <a:gd name="connsiteY7" fmla="*/ 22683 h 24482"/>
                <a:gd name="connsiteX8" fmla="*/ 337947 w 342758"/>
                <a:gd name="connsiteY8" fmla="*/ 36602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758" h="24482">
                  <a:moveTo>
                    <a:pt x="337947" y="36602"/>
                  </a:moveTo>
                  <a:lnTo>
                    <a:pt x="13918" y="36602"/>
                  </a:lnTo>
                  <a:cubicBezTo>
                    <a:pt x="6231" y="36602"/>
                    <a:pt x="0" y="30371"/>
                    <a:pt x="0" y="22683"/>
                  </a:cubicBezTo>
                  <a:lnTo>
                    <a:pt x="0" y="13918"/>
                  </a:lnTo>
                  <a:cubicBezTo>
                    <a:pt x="0" y="6231"/>
                    <a:pt x="6231" y="0"/>
                    <a:pt x="13918" y="0"/>
                  </a:cubicBezTo>
                  <a:lnTo>
                    <a:pt x="337947" y="0"/>
                  </a:lnTo>
                  <a:cubicBezTo>
                    <a:pt x="345635" y="0"/>
                    <a:pt x="351866" y="6231"/>
                    <a:pt x="351866" y="13918"/>
                  </a:cubicBezTo>
                  <a:lnTo>
                    <a:pt x="351866" y="22683"/>
                  </a:lnTo>
                  <a:cubicBezTo>
                    <a:pt x="351866" y="30371"/>
                    <a:pt x="345635" y="36602"/>
                    <a:pt x="337947" y="3660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3723AFDD-4E08-2BD3-2CD1-88BB7CDDD1F5}"/>
                </a:ext>
              </a:extLst>
            </p:cNvPr>
            <p:cNvSpPr/>
            <p:nvPr/>
          </p:nvSpPr>
          <p:spPr>
            <a:xfrm>
              <a:off x="4198556" y="3753799"/>
              <a:ext cx="61207" cy="61207"/>
            </a:xfrm>
            <a:custGeom>
              <a:avLst/>
              <a:gdLst>
                <a:gd name="connsiteX0" fmla="*/ 66838 w 61206"/>
                <a:gd name="connsiteY0" fmla="*/ 33419 h 61206"/>
                <a:gd name="connsiteX1" fmla="*/ 33419 w 61206"/>
                <a:gd name="connsiteY1" fmla="*/ 66838 h 61206"/>
                <a:gd name="connsiteX2" fmla="*/ 0 w 61206"/>
                <a:gd name="connsiteY2" fmla="*/ 33419 h 61206"/>
                <a:gd name="connsiteX3" fmla="*/ 33419 w 61206"/>
                <a:gd name="connsiteY3" fmla="*/ 0 h 61206"/>
                <a:gd name="connsiteX4" fmla="*/ 66838 w 61206"/>
                <a:gd name="connsiteY4" fmla="*/ 33419 h 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06" h="61206">
                  <a:moveTo>
                    <a:pt x="66838" y="33419"/>
                  </a:moveTo>
                  <a:cubicBezTo>
                    <a:pt x="66838" y="51879"/>
                    <a:pt x="51879" y="66838"/>
                    <a:pt x="33419" y="66838"/>
                  </a:cubicBezTo>
                  <a:cubicBezTo>
                    <a:pt x="14959" y="66838"/>
                    <a:pt x="0" y="51867"/>
                    <a:pt x="0" y="33419"/>
                  </a:cubicBezTo>
                  <a:cubicBezTo>
                    <a:pt x="0" y="14959"/>
                    <a:pt x="14959" y="0"/>
                    <a:pt x="33419" y="0"/>
                  </a:cubicBezTo>
                  <a:cubicBezTo>
                    <a:pt x="51879" y="-12"/>
                    <a:pt x="66838" y="14959"/>
                    <a:pt x="66838" y="33419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134E690F-9471-6CD3-316B-B70370E36216}"/>
                </a:ext>
              </a:extLst>
            </p:cNvPr>
            <p:cNvSpPr/>
            <p:nvPr/>
          </p:nvSpPr>
          <p:spPr>
            <a:xfrm>
              <a:off x="4208900" y="3764143"/>
              <a:ext cx="36724" cy="36724"/>
            </a:xfrm>
            <a:custGeom>
              <a:avLst/>
              <a:gdLst>
                <a:gd name="connsiteX0" fmla="*/ 46150 w 36724"/>
                <a:gd name="connsiteY0" fmla="*/ 23075 h 36724"/>
                <a:gd name="connsiteX1" fmla="*/ 23075 w 36724"/>
                <a:gd name="connsiteY1" fmla="*/ 46150 h 36724"/>
                <a:gd name="connsiteX2" fmla="*/ 0 w 36724"/>
                <a:gd name="connsiteY2" fmla="*/ 23075 h 36724"/>
                <a:gd name="connsiteX3" fmla="*/ 23075 w 36724"/>
                <a:gd name="connsiteY3" fmla="*/ 0 h 36724"/>
                <a:gd name="connsiteX4" fmla="*/ 46150 w 36724"/>
                <a:gd name="connsiteY4" fmla="*/ 23075 h 3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24" h="36724">
                  <a:moveTo>
                    <a:pt x="46150" y="23075"/>
                  </a:moveTo>
                  <a:cubicBezTo>
                    <a:pt x="46150" y="35818"/>
                    <a:pt x="35818" y="46150"/>
                    <a:pt x="23075" y="46150"/>
                  </a:cubicBezTo>
                  <a:cubicBezTo>
                    <a:pt x="10332" y="46150"/>
                    <a:pt x="0" y="35818"/>
                    <a:pt x="0" y="23075"/>
                  </a:cubicBezTo>
                  <a:cubicBezTo>
                    <a:pt x="0" y="10332"/>
                    <a:pt x="10332" y="0"/>
                    <a:pt x="23075" y="0"/>
                  </a:cubicBezTo>
                  <a:cubicBezTo>
                    <a:pt x="35818" y="-12"/>
                    <a:pt x="46150" y="10320"/>
                    <a:pt x="46150" y="23075"/>
                  </a:cubicBez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F871C997-4BAD-20C8-F177-06FA9287A7A7}"/>
                </a:ext>
              </a:extLst>
            </p:cNvPr>
            <p:cNvSpPr/>
            <p:nvPr/>
          </p:nvSpPr>
          <p:spPr>
            <a:xfrm>
              <a:off x="4327298" y="3768917"/>
              <a:ext cx="342758" cy="24483"/>
            </a:xfrm>
            <a:custGeom>
              <a:avLst/>
              <a:gdLst>
                <a:gd name="connsiteX0" fmla="*/ 337947 w 342758"/>
                <a:gd name="connsiteY0" fmla="*/ 36602 h 24482"/>
                <a:gd name="connsiteX1" fmla="*/ 13918 w 342758"/>
                <a:gd name="connsiteY1" fmla="*/ 36602 h 24482"/>
                <a:gd name="connsiteX2" fmla="*/ 0 w 342758"/>
                <a:gd name="connsiteY2" fmla="*/ 22683 h 24482"/>
                <a:gd name="connsiteX3" fmla="*/ 0 w 342758"/>
                <a:gd name="connsiteY3" fmla="*/ 13919 h 24482"/>
                <a:gd name="connsiteX4" fmla="*/ 13918 w 342758"/>
                <a:gd name="connsiteY4" fmla="*/ 0 h 24482"/>
                <a:gd name="connsiteX5" fmla="*/ 337947 w 342758"/>
                <a:gd name="connsiteY5" fmla="*/ 0 h 24482"/>
                <a:gd name="connsiteX6" fmla="*/ 351866 w 342758"/>
                <a:gd name="connsiteY6" fmla="*/ 13919 h 24482"/>
                <a:gd name="connsiteX7" fmla="*/ 351866 w 342758"/>
                <a:gd name="connsiteY7" fmla="*/ 22683 h 24482"/>
                <a:gd name="connsiteX8" fmla="*/ 337947 w 342758"/>
                <a:gd name="connsiteY8" fmla="*/ 36602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758" h="24482">
                  <a:moveTo>
                    <a:pt x="337947" y="36602"/>
                  </a:moveTo>
                  <a:lnTo>
                    <a:pt x="13918" y="36602"/>
                  </a:lnTo>
                  <a:cubicBezTo>
                    <a:pt x="6231" y="36602"/>
                    <a:pt x="0" y="30371"/>
                    <a:pt x="0" y="22683"/>
                  </a:cubicBezTo>
                  <a:lnTo>
                    <a:pt x="0" y="13919"/>
                  </a:lnTo>
                  <a:cubicBezTo>
                    <a:pt x="0" y="6231"/>
                    <a:pt x="6231" y="0"/>
                    <a:pt x="13918" y="0"/>
                  </a:cubicBezTo>
                  <a:lnTo>
                    <a:pt x="337947" y="0"/>
                  </a:lnTo>
                  <a:cubicBezTo>
                    <a:pt x="345635" y="0"/>
                    <a:pt x="351866" y="6231"/>
                    <a:pt x="351866" y="13919"/>
                  </a:cubicBezTo>
                  <a:lnTo>
                    <a:pt x="351866" y="22683"/>
                  </a:lnTo>
                  <a:cubicBezTo>
                    <a:pt x="351866" y="30371"/>
                    <a:pt x="345635" y="36602"/>
                    <a:pt x="337947" y="3660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2A8DF216-2CD8-5026-CCD6-2738AD625EDD}"/>
                </a:ext>
              </a:extLst>
            </p:cNvPr>
            <p:cNvSpPr/>
            <p:nvPr/>
          </p:nvSpPr>
          <p:spPr>
            <a:xfrm>
              <a:off x="2642189" y="4039782"/>
              <a:ext cx="134655" cy="134655"/>
            </a:xfrm>
            <a:custGeom>
              <a:avLst/>
              <a:gdLst>
                <a:gd name="connsiteX0" fmla="*/ 72089 w 134654"/>
                <a:gd name="connsiteY0" fmla="*/ 144191 h 134654"/>
                <a:gd name="connsiteX1" fmla="*/ 0 w 134654"/>
                <a:gd name="connsiteY1" fmla="*/ 72102 h 134654"/>
                <a:gd name="connsiteX2" fmla="*/ 72089 w 134654"/>
                <a:gd name="connsiteY2" fmla="*/ 0 h 134654"/>
                <a:gd name="connsiteX3" fmla="*/ 144191 w 134654"/>
                <a:gd name="connsiteY3" fmla="*/ 72102 h 134654"/>
                <a:gd name="connsiteX4" fmla="*/ 72089 w 134654"/>
                <a:gd name="connsiteY4" fmla="*/ 144191 h 13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54" h="134654">
                  <a:moveTo>
                    <a:pt x="72089" y="144191"/>
                  </a:moveTo>
                  <a:cubicBezTo>
                    <a:pt x="32342" y="144191"/>
                    <a:pt x="0" y="111849"/>
                    <a:pt x="0" y="72102"/>
                  </a:cubicBezTo>
                  <a:cubicBezTo>
                    <a:pt x="0" y="32354"/>
                    <a:pt x="32342" y="0"/>
                    <a:pt x="72089" y="0"/>
                  </a:cubicBezTo>
                  <a:cubicBezTo>
                    <a:pt x="111849" y="0"/>
                    <a:pt x="144191" y="32342"/>
                    <a:pt x="144191" y="72102"/>
                  </a:cubicBezTo>
                  <a:cubicBezTo>
                    <a:pt x="144179" y="111849"/>
                    <a:pt x="111837" y="144191"/>
                    <a:pt x="72089" y="144191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52C6C302-3402-6B0E-5DD3-FAB84C0D18EE}"/>
                </a:ext>
              </a:extLst>
            </p:cNvPr>
            <p:cNvSpPr/>
            <p:nvPr/>
          </p:nvSpPr>
          <p:spPr>
            <a:xfrm>
              <a:off x="2691082" y="4084059"/>
              <a:ext cx="36724" cy="48965"/>
            </a:xfrm>
            <a:custGeom>
              <a:avLst/>
              <a:gdLst>
                <a:gd name="connsiteX0" fmla="*/ 43494 w 36724"/>
                <a:gd name="connsiteY0" fmla="*/ 37973 h 48965"/>
                <a:gd name="connsiteX1" fmla="*/ 20847 w 36724"/>
                <a:gd name="connsiteY1" fmla="*/ 55612 h 48965"/>
                <a:gd name="connsiteX2" fmla="*/ 0 w 36724"/>
                <a:gd name="connsiteY2" fmla="*/ 49749 h 48965"/>
                <a:gd name="connsiteX3" fmla="*/ 4921 w 36724"/>
                <a:gd name="connsiteY3" fmla="*/ 40066 h 48965"/>
                <a:gd name="connsiteX4" fmla="*/ 20529 w 36724"/>
                <a:gd name="connsiteY4" fmla="*/ 44975 h 48965"/>
                <a:gd name="connsiteX5" fmla="*/ 30763 w 36724"/>
                <a:gd name="connsiteY5" fmla="*/ 37961 h 48965"/>
                <a:gd name="connsiteX6" fmla="*/ 20529 w 36724"/>
                <a:gd name="connsiteY6" fmla="*/ 31240 h 48965"/>
                <a:gd name="connsiteX7" fmla="*/ 14751 w 36724"/>
                <a:gd name="connsiteY7" fmla="*/ 31240 h 48965"/>
                <a:gd name="connsiteX8" fmla="*/ 14751 w 36724"/>
                <a:gd name="connsiteY8" fmla="*/ 22879 h 48965"/>
                <a:gd name="connsiteX9" fmla="*/ 25988 w 36724"/>
                <a:gd name="connsiteY9" fmla="*/ 10148 h 48965"/>
                <a:gd name="connsiteX10" fmla="*/ 2718 w 36724"/>
                <a:gd name="connsiteY10" fmla="*/ 10148 h 48965"/>
                <a:gd name="connsiteX11" fmla="*/ 2718 w 36724"/>
                <a:gd name="connsiteY11" fmla="*/ 0 h 48965"/>
                <a:gd name="connsiteX12" fmla="*/ 40984 w 36724"/>
                <a:gd name="connsiteY12" fmla="*/ 0 h 48965"/>
                <a:gd name="connsiteX13" fmla="*/ 40984 w 36724"/>
                <a:gd name="connsiteY13" fmla="*/ 8202 h 48965"/>
                <a:gd name="connsiteX14" fmla="*/ 28645 w 36724"/>
                <a:gd name="connsiteY14" fmla="*/ 22255 h 48965"/>
                <a:gd name="connsiteX15" fmla="*/ 43494 w 36724"/>
                <a:gd name="connsiteY15" fmla="*/ 37973 h 4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724" h="48965">
                  <a:moveTo>
                    <a:pt x="43494" y="37973"/>
                  </a:moveTo>
                  <a:cubicBezTo>
                    <a:pt x="43494" y="47178"/>
                    <a:pt x="36381" y="55612"/>
                    <a:pt x="20847" y="55612"/>
                  </a:cubicBezTo>
                  <a:cubicBezTo>
                    <a:pt x="13196" y="55612"/>
                    <a:pt x="5300" y="53495"/>
                    <a:pt x="0" y="49749"/>
                  </a:cubicBezTo>
                  <a:lnTo>
                    <a:pt x="4921" y="40066"/>
                  </a:lnTo>
                  <a:cubicBezTo>
                    <a:pt x="9059" y="43188"/>
                    <a:pt x="14837" y="44975"/>
                    <a:pt x="20529" y="44975"/>
                  </a:cubicBezTo>
                  <a:cubicBezTo>
                    <a:pt x="26858" y="44975"/>
                    <a:pt x="30763" y="42404"/>
                    <a:pt x="30763" y="37961"/>
                  </a:cubicBezTo>
                  <a:cubicBezTo>
                    <a:pt x="30763" y="33811"/>
                    <a:pt x="27715" y="31240"/>
                    <a:pt x="20529" y="31240"/>
                  </a:cubicBezTo>
                  <a:lnTo>
                    <a:pt x="14751" y="31240"/>
                  </a:lnTo>
                  <a:lnTo>
                    <a:pt x="14751" y="22879"/>
                  </a:lnTo>
                  <a:lnTo>
                    <a:pt x="25988" y="10148"/>
                  </a:lnTo>
                  <a:lnTo>
                    <a:pt x="2718" y="10148"/>
                  </a:lnTo>
                  <a:lnTo>
                    <a:pt x="2718" y="0"/>
                  </a:lnTo>
                  <a:lnTo>
                    <a:pt x="40984" y="0"/>
                  </a:lnTo>
                  <a:lnTo>
                    <a:pt x="40984" y="8202"/>
                  </a:lnTo>
                  <a:lnTo>
                    <a:pt x="28645" y="22255"/>
                  </a:lnTo>
                  <a:cubicBezTo>
                    <a:pt x="38499" y="23834"/>
                    <a:pt x="43494" y="29930"/>
                    <a:pt x="43494" y="37973"/>
                  </a:cubicBezTo>
                  <a:close/>
                </a:path>
              </a:pathLst>
            </a:custGeom>
            <a:solidFill>
              <a:srgbClr val="FFFFFF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D3B4A245-DBB6-DB49-B938-0C441A9481E1}"/>
                </a:ext>
              </a:extLst>
            </p:cNvPr>
            <p:cNvSpPr/>
            <p:nvPr/>
          </p:nvSpPr>
          <p:spPr>
            <a:xfrm>
              <a:off x="2840291" y="4041826"/>
              <a:ext cx="1934135" cy="24483"/>
            </a:xfrm>
            <a:custGeom>
              <a:avLst/>
              <a:gdLst>
                <a:gd name="connsiteX0" fmla="*/ 1932054 w 1934134"/>
                <a:gd name="connsiteY0" fmla="*/ 36602 h 24482"/>
                <a:gd name="connsiteX1" fmla="*/ 13919 w 1934134"/>
                <a:gd name="connsiteY1" fmla="*/ 36602 h 24482"/>
                <a:gd name="connsiteX2" fmla="*/ 0 w 1934134"/>
                <a:gd name="connsiteY2" fmla="*/ 22683 h 24482"/>
                <a:gd name="connsiteX3" fmla="*/ 0 w 1934134"/>
                <a:gd name="connsiteY3" fmla="*/ 13918 h 24482"/>
                <a:gd name="connsiteX4" fmla="*/ 13919 w 1934134"/>
                <a:gd name="connsiteY4" fmla="*/ 0 h 24482"/>
                <a:gd name="connsiteX5" fmla="*/ 1932054 w 1934134"/>
                <a:gd name="connsiteY5" fmla="*/ 0 h 24482"/>
                <a:gd name="connsiteX6" fmla="*/ 1945972 w 1934134"/>
                <a:gd name="connsiteY6" fmla="*/ 13918 h 24482"/>
                <a:gd name="connsiteX7" fmla="*/ 1945972 w 1934134"/>
                <a:gd name="connsiteY7" fmla="*/ 22683 h 24482"/>
                <a:gd name="connsiteX8" fmla="*/ 1932054 w 1934134"/>
                <a:gd name="connsiteY8" fmla="*/ 36602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4134" h="24482">
                  <a:moveTo>
                    <a:pt x="1932054" y="36602"/>
                  </a:moveTo>
                  <a:lnTo>
                    <a:pt x="13919" y="36602"/>
                  </a:lnTo>
                  <a:cubicBezTo>
                    <a:pt x="6231" y="36602"/>
                    <a:pt x="0" y="30371"/>
                    <a:pt x="0" y="22683"/>
                  </a:cubicBezTo>
                  <a:lnTo>
                    <a:pt x="0" y="13918"/>
                  </a:lnTo>
                  <a:cubicBezTo>
                    <a:pt x="0" y="6231"/>
                    <a:pt x="6231" y="0"/>
                    <a:pt x="13919" y="0"/>
                  </a:cubicBezTo>
                  <a:lnTo>
                    <a:pt x="1932054" y="0"/>
                  </a:lnTo>
                  <a:cubicBezTo>
                    <a:pt x="1939742" y="0"/>
                    <a:pt x="1945972" y="6231"/>
                    <a:pt x="1945972" y="13918"/>
                  </a:cubicBezTo>
                  <a:lnTo>
                    <a:pt x="1945972" y="22683"/>
                  </a:lnTo>
                  <a:cubicBezTo>
                    <a:pt x="1945972" y="30371"/>
                    <a:pt x="1939742" y="36602"/>
                    <a:pt x="1932054" y="3660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2B7390EA-93D2-3846-4839-84BD1BC16136}"/>
                </a:ext>
              </a:extLst>
            </p:cNvPr>
            <p:cNvSpPr/>
            <p:nvPr/>
          </p:nvSpPr>
          <p:spPr>
            <a:xfrm>
              <a:off x="2840291" y="4136880"/>
              <a:ext cx="1934135" cy="24483"/>
            </a:xfrm>
            <a:custGeom>
              <a:avLst/>
              <a:gdLst>
                <a:gd name="connsiteX0" fmla="*/ 1932054 w 1934134"/>
                <a:gd name="connsiteY0" fmla="*/ 36602 h 24482"/>
                <a:gd name="connsiteX1" fmla="*/ 13919 w 1934134"/>
                <a:gd name="connsiteY1" fmla="*/ 36602 h 24482"/>
                <a:gd name="connsiteX2" fmla="*/ 0 w 1934134"/>
                <a:gd name="connsiteY2" fmla="*/ 22683 h 24482"/>
                <a:gd name="connsiteX3" fmla="*/ 0 w 1934134"/>
                <a:gd name="connsiteY3" fmla="*/ 13918 h 24482"/>
                <a:gd name="connsiteX4" fmla="*/ 13919 w 1934134"/>
                <a:gd name="connsiteY4" fmla="*/ 0 h 24482"/>
                <a:gd name="connsiteX5" fmla="*/ 1932054 w 1934134"/>
                <a:gd name="connsiteY5" fmla="*/ 0 h 24482"/>
                <a:gd name="connsiteX6" fmla="*/ 1945972 w 1934134"/>
                <a:gd name="connsiteY6" fmla="*/ 13918 h 24482"/>
                <a:gd name="connsiteX7" fmla="*/ 1945972 w 1934134"/>
                <a:gd name="connsiteY7" fmla="*/ 22683 h 24482"/>
                <a:gd name="connsiteX8" fmla="*/ 1932054 w 1934134"/>
                <a:gd name="connsiteY8" fmla="*/ 36602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4134" h="24482">
                  <a:moveTo>
                    <a:pt x="1932054" y="36602"/>
                  </a:moveTo>
                  <a:lnTo>
                    <a:pt x="13919" y="36602"/>
                  </a:lnTo>
                  <a:cubicBezTo>
                    <a:pt x="6231" y="36602"/>
                    <a:pt x="0" y="30371"/>
                    <a:pt x="0" y="22683"/>
                  </a:cubicBezTo>
                  <a:lnTo>
                    <a:pt x="0" y="13918"/>
                  </a:lnTo>
                  <a:cubicBezTo>
                    <a:pt x="0" y="6231"/>
                    <a:pt x="6231" y="0"/>
                    <a:pt x="13919" y="0"/>
                  </a:cubicBezTo>
                  <a:lnTo>
                    <a:pt x="1932054" y="0"/>
                  </a:lnTo>
                  <a:cubicBezTo>
                    <a:pt x="1939742" y="0"/>
                    <a:pt x="1945972" y="6231"/>
                    <a:pt x="1945972" y="13918"/>
                  </a:cubicBezTo>
                  <a:lnTo>
                    <a:pt x="1945972" y="22683"/>
                  </a:lnTo>
                  <a:cubicBezTo>
                    <a:pt x="1945972" y="30371"/>
                    <a:pt x="1939742" y="36602"/>
                    <a:pt x="1932054" y="3660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6D7D9E08-8491-2DA1-CE0E-BD0134FDE780}"/>
                </a:ext>
              </a:extLst>
            </p:cNvPr>
            <p:cNvSpPr/>
            <p:nvPr/>
          </p:nvSpPr>
          <p:spPr>
            <a:xfrm>
              <a:off x="2840291" y="4231935"/>
              <a:ext cx="979309" cy="24483"/>
            </a:xfrm>
            <a:custGeom>
              <a:avLst/>
              <a:gdLst>
                <a:gd name="connsiteX0" fmla="*/ 974841 w 979308"/>
                <a:gd name="connsiteY0" fmla="*/ 36602 h 24482"/>
                <a:gd name="connsiteX1" fmla="*/ 13919 w 979308"/>
                <a:gd name="connsiteY1" fmla="*/ 36602 h 24482"/>
                <a:gd name="connsiteX2" fmla="*/ 0 w 979308"/>
                <a:gd name="connsiteY2" fmla="*/ 22683 h 24482"/>
                <a:gd name="connsiteX3" fmla="*/ 0 w 979308"/>
                <a:gd name="connsiteY3" fmla="*/ 13918 h 24482"/>
                <a:gd name="connsiteX4" fmla="*/ 13919 w 979308"/>
                <a:gd name="connsiteY4" fmla="*/ 0 h 24482"/>
                <a:gd name="connsiteX5" fmla="*/ 974841 w 979308"/>
                <a:gd name="connsiteY5" fmla="*/ 0 h 24482"/>
                <a:gd name="connsiteX6" fmla="*/ 988759 w 979308"/>
                <a:gd name="connsiteY6" fmla="*/ 13918 h 24482"/>
                <a:gd name="connsiteX7" fmla="*/ 988759 w 979308"/>
                <a:gd name="connsiteY7" fmla="*/ 22683 h 24482"/>
                <a:gd name="connsiteX8" fmla="*/ 974841 w 979308"/>
                <a:gd name="connsiteY8" fmla="*/ 36602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9308" h="24482">
                  <a:moveTo>
                    <a:pt x="974841" y="36602"/>
                  </a:moveTo>
                  <a:lnTo>
                    <a:pt x="13919" y="36602"/>
                  </a:lnTo>
                  <a:cubicBezTo>
                    <a:pt x="6231" y="36602"/>
                    <a:pt x="0" y="30371"/>
                    <a:pt x="0" y="22683"/>
                  </a:cubicBezTo>
                  <a:lnTo>
                    <a:pt x="0" y="13918"/>
                  </a:lnTo>
                  <a:cubicBezTo>
                    <a:pt x="0" y="6231"/>
                    <a:pt x="6231" y="0"/>
                    <a:pt x="13919" y="0"/>
                  </a:cubicBezTo>
                  <a:lnTo>
                    <a:pt x="974841" y="0"/>
                  </a:lnTo>
                  <a:cubicBezTo>
                    <a:pt x="982528" y="0"/>
                    <a:pt x="988759" y="6231"/>
                    <a:pt x="988759" y="13918"/>
                  </a:cubicBezTo>
                  <a:lnTo>
                    <a:pt x="988759" y="22683"/>
                  </a:lnTo>
                  <a:cubicBezTo>
                    <a:pt x="988759" y="30371"/>
                    <a:pt x="982528" y="36602"/>
                    <a:pt x="974841" y="3660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06152333-B5EB-FBA9-35C5-8203F54482D0}"/>
                </a:ext>
              </a:extLst>
            </p:cNvPr>
            <p:cNvSpPr/>
            <p:nvPr/>
          </p:nvSpPr>
          <p:spPr>
            <a:xfrm>
              <a:off x="3519406" y="4383299"/>
              <a:ext cx="61207" cy="61207"/>
            </a:xfrm>
            <a:custGeom>
              <a:avLst/>
              <a:gdLst>
                <a:gd name="connsiteX0" fmla="*/ 61978 w 61206"/>
                <a:gd name="connsiteY0" fmla="*/ 66862 h 61206"/>
                <a:gd name="connsiteX1" fmla="*/ 4884 w 61206"/>
                <a:gd name="connsiteY1" fmla="*/ 66862 h 61206"/>
                <a:gd name="connsiteX2" fmla="*/ 0 w 61206"/>
                <a:gd name="connsiteY2" fmla="*/ 61978 h 61206"/>
                <a:gd name="connsiteX3" fmla="*/ 0 w 61206"/>
                <a:gd name="connsiteY3" fmla="*/ 4884 h 61206"/>
                <a:gd name="connsiteX4" fmla="*/ 4884 w 61206"/>
                <a:gd name="connsiteY4" fmla="*/ 0 h 61206"/>
                <a:gd name="connsiteX5" fmla="*/ 61978 w 61206"/>
                <a:gd name="connsiteY5" fmla="*/ 0 h 61206"/>
                <a:gd name="connsiteX6" fmla="*/ 66862 w 61206"/>
                <a:gd name="connsiteY6" fmla="*/ 4884 h 61206"/>
                <a:gd name="connsiteX7" fmla="*/ 66862 w 61206"/>
                <a:gd name="connsiteY7" fmla="*/ 61978 h 61206"/>
                <a:gd name="connsiteX8" fmla="*/ 61978 w 61206"/>
                <a:gd name="connsiteY8" fmla="*/ 66862 h 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206" h="61206">
                  <a:moveTo>
                    <a:pt x="61978" y="66862"/>
                  </a:moveTo>
                  <a:lnTo>
                    <a:pt x="4884" y="66862"/>
                  </a:lnTo>
                  <a:cubicBezTo>
                    <a:pt x="2191" y="66862"/>
                    <a:pt x="0" y="64683"/>
                    <a:pt x="0" y="61978"/>
                  </a:cubicBezTo>
                  <a:lnTo>
                    <a:pt x="0" y="4884"/>
                  </a:lnTo>
                  <a:cubicBezTo>
                    <a:pt x="0" y="2191"/>
                    <a:pt x="2179" y="0"/>
                    <a:pt x="4884" y="0"/>
                  </a:cubicBezTo>
                  <a:lnTo>
                    <a:pt x="61978" y="0"/>
                  </a:lnTo>
                  <a:cubicBezTo>
                    <a:pt x="64671" y="0"/>
                    <a:pt x="66862" y="2179"/>
                    <a:pt x="66862" y="4884"/>
                  </a:cubicBezTo>
                  <a:lnTo>
                    <a:pt x="66862" y="61978"/>
                  </a:lnTo>
                  <a:cubicBezTo>
                    <a:pt x="66862" y="64671"/>
                    <a:pt x="64671" y="66862"/>
                    <a:pt x="61978" y="6686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2C08CBEF-C1DC-26B9-6050-477EE69EFC82}"/>
                </a:ext>
              </a:extLst>
            </p:cNvPr>
            <p:cNvSpPr/>
            <p:nvPr/>
          </p:nvSpPr>
          <p:spPr>
            <a:xfrm>
              <a:off x="3527465" y="4391350"/>
              <a:ext cx="48965" cy="48965"/>
            </a:xfrm>
            <a:custGeom>
              <a:avLst/>
              <a:gdLst>
                <a:gd name="connsiteX0" fmla="*/ 50753 w 48965"/>
                <a:gd name="connsiteY0" fmla="*/ 0 h 48965"/>
                <a:gd name="connsiteX1" fmla="*/ 50753 w 48965"/>
                <a:gd name="connsiteY1" fmla="*/ 50765 h 48965"/>
                <a:gd name="connsiteX2" fmla="*/ 0 w 48965"/>
                <a:gd name="connsiteY2" fmla="*/ 50765 h 48965"/>
                <a:gd name="connsiteX3" fmla="*/ 0 w 48965"/>
                <a:gd name="connsiteY3" fmla="*/ 0 h 4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65" h="48965">
                  <a:moveTo>
                    <a:pt x="50753" y="0"/>
                  </a:moveTo>
                  <a:lnTo>
                    <a:pt x="50753" y="50765"/>
                  </a:lnTo>
                  <a:lnTo>
                    <a:pt x="0" y="50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7E30200A-611B-CF4B-C5C6-3C8B020B785A}"/>
                </a:ext>
              </a:extLst>
            </p:cNvPr>
            <p:cNvSpPr/>
            <p:nvPr/>
          </p:nvSpPr>
          <p:spPr>
            <a:xfrm>
              <a:off x="3648172" y="4398442"/>
              <a:ext cx="342758" cy="24483"/>
            </a:xfrm>
            <a:custGeom>
              <a:avLst/>
              <a:gdLst>
                <a:gd name="connsiteX0" fmla="*/ 337947 w 342758"/>
                <a:gd name="connsiteY0" fmla="*/ 36602 h 24482"/>
                <a:gd name="connsiteX1" fmla="*/ 13918 w 342758"/>
                <a:gd name="connsiteY1" fmla="*/ 36602 h 24482"/>
                <a:gd name="connsiteX2" fmla="*/ 0 w 342758"/>
                <a:gd name="connsiteY2" fmla="*/ 22683 h 24482"/>
                <a:gd name="connsiteX3" fmla="*/ 0 w 342758"/>
                <a:gd name="connsiteY3" fmla="*/ 13918 h 24482"/>
                <a:gd name="connsiteX4" fmla="*/ 13918 w 342758"/>
                <a:gd name="connsiteY4" fmla="*/ 0 h 24482"/>
                <a:gd name="connsiteX5" fmla="*/ 337947 w 342758"/>
                <a:gd name="connsiteY5" fmla="*/ 0 h 24482"/>
                <a:gd name="connsiteX6" fmla="*/ 351866 w 342758"/>
                <a:gd name="connsiteY6" fmla="*/ 13918 h 24482"/>
                <a:gd name="connsiteX7" fmla="*/ 351866 w 342758"/>
                <a:gd name="connsiteY7" fmla="*/ 22683 h 24482"/>
                <a:gd name="connsiteX8" fmla="*/ 337947 w 342758"/>
                <a:gd name="connsiteY8" fmla="*/ 36602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758" h="24482">
                  <a:moveTo>
                    <a:pt x="337947" y="36602"/>
                  </a:moveTo>
                  <a:lnTo>
                    <a:pt x="13918" y="36602"/>
                  </a:lnTo>
                  <a:cubicBezTo>
                    <a:pt x="6231" y="36602"/>
                    <a:pt x="0" y="30371"/>
                    <a:pt x="0" y="22683"/>
                  </a:cubicBezTo>
                  <a:lnTo>
                    <a:pt x="0" y="13918"/>
                  </a:lnTo>
                  <a:cubicBezTo>
                    <a:pt x="0" y="6231"/>
                    <a:pt x="6231" y="0"/>
                    <a:pt x="13918" y="0"/>
                  </a:cubicBezTo>
                  <a:lnTo>
                    <a:pt x="337947" y="0"/>
                  </a:lnTo>
                  <a:cubicBezTo>
                    <a:pt x="345635" y="0"/>
                    <a:pt x="351866" y="6231"/>
                    <a:pt x="351866" y="13918"/>
                  </a:cubicBezTo>
                  <a:lnTo>
                    <a:pt x="351866" y="22683"/>
                  </a:lnTo>
                  <a:cubicBezTo>
                    <a:pt x="351866" y="30359"/>
                    <a:pt x="345635" y="36602"/>
                    <a:pt x="337947" y="3660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7AC84A24-18AA-0ED5-F700-8E83DBD8A6A6}"/>
                </a:ext>
              </a:extLst>
            </p:cNvPr>
            <p:cNvSpPr/>
            <p:nvPr/>
          </p:nvSpPr>
          <p:spPr>
            <a:xfrm>
              <a:off x="3537363" y="4404844"/>
              <a:ext cx="24483" cy="12241"/>
            </a:xfrm>
            <a:custGeom>
              <a:avLst/>
              <a:gdLst>
                <a:gd name="connsiteX0" fmla="*/ 0 w 24482"/>
                <a:gd name="connsiteY0" fmla="*/ 11886 h 12241"/>
                <a:gd name="connsiteX1" fmla="*/ 12731 w 24482"/>
                <a:gd name="connsiteY1" fmla="*/ 23479 h 12241"/>
                <a:gd name="connsiteX2" fmla="*/ 32636 w 24482"/>
                <a:gd name="connsiteY2" fmla="*/ 0 h 1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82" h="12241">
                  <a:moveTo>
                    <a:pt x="0" y="11886"/>
                  </a:moveTo>
                  <a:lnTo>
                    <a:pt x="12731" y="23479"/>
                  </a:lnTo>
                  <a:lnTo>
                    <a:pt x="32636" y="0"/>
                  </a:lnTo>
                </a:path>
              </a:pathLst>
            </a:custGeom>
            <a:noFill/>
            <a:ln w="6115" cap="rnd">
              <a:solidFill>
                <a:srgbClr val="407B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627619E2-0F6C-B517-892F-59CAA3C658C2}"/>
                </a:ext>
              </a:extLst>
            </p:cNvPr>
            <p:cNvSpPr/>
            <p:nvPr/>
          </p:nvSpPr>
          <p:spPr>
            <a:xfrm>
              <a:off x="4198544" y="4382528"/>
              <a:ext cx="61207" cy="61207"/>
            </a:xfrm>
            <a:custGeom>
              <a:avLst/>
              <a:gdLst>
                <a:gd name="connsiteX0" fmla="*/ 61966 w 61206"/>
                <a:gd name="connsiteY0" fmla="*/ 66862 h 61206"/>
                <a:gd name="connsiteX1" fmla="*/ 4872 w 61206"/>
                <a:gd name="connsiteY1" fmla="*/ 66862 h 61206"/>
                <a:gd name="connsiteX2" fmla="*/ 0 w 61206"/>
                <a:gd name="connsiteY2" fmla="*/ 61978 h 61206"/>
                <a:gd name="connsiteX3" fmla="*/ 0 w 61206"/>
                <a:gd name="connsiteY3" fmla="*/ 4884 h 61206"/>
                <a:gd name="connsiteX4" fmla="*/ 4872 w 61206"/>
                <a:gd name="connsiteY4" fmla="*/ 0 h 61206"/>
                <a:gd name="connsiteX5" fmla="*/ 61966 w 61206"/>
                <a:gd name="connsiteY5" fmla="*/ 0 h 61206"/>
                <a:gd name="connsiteX6" fmla="*/ 66838 w 61206"/>
                <a:gd name="connsiteY6" fmla="*/ 4884 h 61206"/>
                <a:gd name="connsiteX7" fmla="*/ 66838 w 61206"/>
                <a:gd name="connsiteY7" fmla="*/ 61978 h 61206"/>
                <a:gd name="connsiteX8" fmla="*/ 61966 w 61206"/>
                <a:gd name="connsiteY8" fmla="*/ 66862 h 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206" h="61206">
                  <a:moveTo>
                    <a:pt x="61966" y="66862"/>
                  </a:moveTo>
                  <a:lnTo>
                    <a:pt x="4872" y="66862"/>
                  </a:lnTo>
                  <a:cubicBezTo>
                    <a:pt x="2179" y="66862"/>
                    <a:pt x="0" y="64683"/>
                    <a:pt x="0" y="61978"/>
                  </a:cubicBezTo>
                  <a:lnTo>
                    <a:pt x="0" y="4884"/>
                  </a:lnTo>
                  <a:cubicBezTo>
                    <a:pt x="0" y="2191"/>
                    <a:pt x="2179" y="0"/>
                    <a:pt x="4872" y="0"/>
                  </a:cubicBezTo>
                  <a:lnTo>
                    <a:pt x="61966" y="0"/>
                  </a:lnTo>
                  <a:cubicBezTo>
                    <a:pt x="64659" y="0"/>
                    <a:pt x="66838" y="2179"/>
                    <a:pt x="66838" y="4884"/>
                  </a:cubicBezTo>
                  <a:lnTo>
                    <a:pt x="66838" y="61978"/>
                  </a:lnTo>
                  <a:cubicBezTo>
                    <a:pt x="66850" y="64683"/>
                    <a:pt x="64671" y="66862"/>
                    <a:pt x="61966" y="6686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E971B5C2-883F-DDE3-75DA-5EE045ACF2E2}"/>
                </a:ext>
              </a:extLst>
            </p:cNvPr>
            <p:cNvSpPr/>
            <p:nvPr/>
          </p:nvSpPr>
          <p:spPr>
            <a:xfrm>
              <a:off x="4206601" y="4390581"/>
              <a:ext cx="48965" cy="48965"/>
            </a:xfrm>
            <a:custGeom>
              <a:avLst/>
              <a:gdLst>
                <a:gd name="connsiteX0" fmla="*/ 50753 w 48965"/>
                <a:gd name="connsiteY0" fmla="*/ 0 h 48965"/>
                <a:gd name="connsiteX1" fmla="*/ 50753 w 48965"/>
                <a:gd name="connsiteY1" fmla="*/ 50765 h 48965"/>
                <a:gd name="connsiteX2" fmla="*/ 0 w 48965"/>
                <a:gd name="connsiteY2" fmla="*/ 50765 h 48965"/>
                <a:gd name="connsiteX3" fmla="*/ 0 w 48965"/>
                <a:gd name="connsiteY3" fmla="*/ 0 h 4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65" h="48965">
                  <a:moveTo>
                    <a:pt x="50753" y="0"/>
                  </a:moveTo>
                  <a:lnTo>
                    <a:pt x="50753" y="50765"/>
                  </a:lnTo>
                  <a:lnTo>
                    <a:pt x="0" y="50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D0657840-FEF3-78ED-5830-E8F26AB27B5A}"/>
                </a:ext>
              </a:extLst>
            </p:cNvPr>
            <p:cNvSpPr/>
            <p:nvPr/>
          </p:nvSpPr>
          <p:spPr>
            <a:xfrm>
              <a:off x="4327298" y="4397670"/>
              <a:ext cx="342758" cy="24483"/>
            </a:xfrm>
            <a:custGeom>
              <a:avLst/>
              <a:gdLst>
                <a:gd name="connsiteX0" fmla="*/ 337947 w 342758"/>
                <a:gd name="connsiteY0" fmla="*/ 36602 h 24482"/>
                <a:gd name="connsiteX1" fmla="*/ 13918 w 342758"/>
                <a:gd name="connsiteY1" fmla="*/ 36602 h 24482"/>
                <a:gd name="connsiteX2" fmla="*/ 0 w 342758"/>
                <a:gd name="connsiteY2" fmla="*/ 22683 h 24482"/>
                <a:gd name="connsiteX3" fmla="*/ 0 w 342758"/>
                <a:gd name="connsiteY3" fmla="*/ 13918 h 24482"/>
                <a:gd name="connsiteX4" fmla="*/ 13918 w 342758"/>
                <a:gd name="connsiteY4" fmla="*/ 0 h 24482"/>
                <a:gd name="connsiteX5" fmla="*/ 337947 w 342758"/>
                <a:gd name="connsiteY5" fmla="*/ 0 h 24482"/>
                <a:gd name="connsiteX6" fmla="*/ 351866 w 342758"/>
                <a:gd name="connsiteY6" fmla="*/ 13918 h 24482"/>
                <a:gd name="connsiteX7" fmla="*/ 351866 w 342758"/>
                <a:gd name="connsiteY7" fmla="*/ 22683 h 24482"/>
                <a:gd name="connsiteX8" fmla="*/ 337947 w 342758"/>
                <a:gd name="connsiteY8" fmla="*/ 36602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758" h="24482">
                  <a:moveTo>
                    <a:pt x="337947" y="36602"/>
                  </a:moveTo>
                  <a:lnTo>
                    <a:pt x="13918" y="36602"/>
                  </a:lnTo>
                  <a:cubicBezTo>
                    <a:pt x="6231" y="36602"/>
                    <a:pt x="0" y="30371"/>
                    <a:pt x="0" y="22683"/>
                  </a:cubicBezTo>
                  <a:lnTo>
                    <a:pt x="0" y="13918"/>
                  </a:lnTo>
                  <a:cubicBezTo>
                    <a:pt x="0" y="6231"/>
                    <a:pt x="6231" y="0"/>
                    <a:pt x="13918" y="0"/>
                  </a:cubicBezTo>
                  <a:lnTo>
                    <a:pt x="337947" y="0"/>
                  </a:lnTo>
                  <a:cubicBezTo>
                    <a:pt x="345635" y="0"/>
                    <a:pt x="351866" y="6231"/>
                    <a:pt x="351866" y="13918"/>
                  </a:cubicBezTo>
                  <a:lnTo>
                    <a:pt x="351866" y="22683"/>
                  </a:lnTo>
                  <a:cubicBezTo>
                    <a:pt x="351866" y="30371"/>
                    <a:pt x="345635" y="36602"/>
                    <a:pt x="337947" y="3660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29C46501-3881-4E46-0998-82F898B6B6CB}"/>
                </a:ext>
              </a:extLst>
            </p:cNvPr>
            <p:cNvSpPr/>
            <p:nvPr/>
          </p:nvSpPr>
          <p:spPr>
            <a:xfrm>
              <a:off x="4216490" y="4404085"/>
              <a:ext cx="24483" cy="12241"/>
            </a:xfrm>
            <a:custGeom>
              <a:avLst/>
              <a:gdLst>
                <a:gd name="connsiteX0" fmla="*/ 0 w 24482"/>
                <a:gd name="connsiteY0" fmla="*/ 11886 h 12241"/>
                <a:gd name="connsiteX1" fmla="*/ 12743 w 24482"/>
                <a:gd name="connsiteY1" fmla="*/ 23479 h 12241"/>
                <a:gd name="connsiteX2" fmla="*/ 32636 w 24482"/>
                <a:gd name="connsiteY2" fmla="*/ 0 h 1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82" h="12241">
                  <a:moveTo>
                    <a:pt x="0" y="11886"/>
                  </a:moveTo>
                  <a:lnTo>
                    <a:pt x="12743" y="23479"/>
                  </a:lnTo>
                  <a:lnTo>
                    <a:pt x="32636" y="0"/>
                  </a:lnTo>
                </a:path>
              </a:pathLst>
            </a:custGeom>
            <a:noFill/>
            <a:ln w="6115" cap="rnd">
              <a:solidFill>
                <a:srgbClr val="407B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895B45EC-AF52-2919-9A50-51C3378D7DB1}"/>
                </a:ext>
              </a:extLst>
            </p:cNvPr>
            <p:cNvSpPr/>
            <p:nvPr/>
          </p:nvSpPr>
          <p:spPr>
            <a:xfrm>
              <a:off x="2840279" y="4384058"/>
              <a:ext cx="61207" cy="61207"/>
            </a:xfrm>
            <a:custGeom>
              <a:avLst/>
              <a:gdLst>
                <a:gd name="connsiteX0" fmla="*/ 61978 w 61206"/>
                <a:gd name="connsiteY0" fmla="*/ 66862 h 61206"/>
                <a:gd name="connsiteX1" fmla="*/ 4884 w 61206"/>
                <a:gd name="connsiteY1" fmla="*/ 66862 h 61206"/>
                <a:gd name="connsiteX2" fmla="*/ 0 w 61206"/>
                <a:gd name="connsiteY2" fmla="*/ 61978 h 61206"/>
                <a:gd name="connsiteX3" fmla="*/ 0 w 61206"/>
                <a:gd name="connsiteY3" fmla="*/ 4884 h 61206"/>
                <a:gd name="connsiteX4" fmla="*/ 4884 w 61206"/>
                <a:gd name="connsiteY4" fmla="*/ 0 h 61206"/>
                <a:gd name="connsiteX5" fmla="*/ 61978 w 61206"/>
                <a:gd name="connsiteY5" fmla="*/ 0 h 61206"/>
                <a:gd name="connsiteX6" fmla="*/ 66862 w 61206"/>
                <a:gd name="connsiteY6" fmla="*/ 4884 h 61206"/>
                <a:gd name="connsiteX7" fmla="*/ 66862 w 61206"/>
                <a:gd name="connsiteY7" fmla="*/ 61978 h 61206"/>
                <a:gd name="connsiteX8" fmla="*/ 61978 w 61206"/>
                <a:gd name="connsiteY8" fmla="*/ 66862 h 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206" h="61206">
                  <a:moveTo>
                    <a:pt x="61978" y="66862"/>
                  </a:moveTo>
                  <a:lnTo>
                    <a:pt x="4884" y="66862"/>
                  </a:lnTo>
                  <a:cubicBezTo>
                    <a:pt x="2191" y="66862"/>
                    <a:pt x="0" y="64683"/>
                    <a:pt x="0" y="61978"/>
                  </a:cubicBezTo>
                  <a:lnTo>
                    <a:pt x="0" y="4884"/>
                  </a:lnTo>
                  <a:cubicBezTo>
                    <a:pt x="0" y="2191"/>
                    <a:pt x="2179" y="0"/>
                    <a:pt x="4884" y="0"/>
                  </a:cubicBezTo>
                  <a:lnTo>
                    <a:pt x="61978" y="0"/>
                  </a:lnTo>
                  <a:cubicBezTo>
                    <a:pt x="64671" y="0"/>
                    <a:pt x="66862" y="2179"/>
                    <a:pt x="66862" y="4884"/>
                  </a:cubicBezTo>
                  <a:lnTo>
                    <a:pt x="66862" y="61978"/>
                  </a:lnTo>
                  <a:cubicBezTo>
                    <a:pt x="66862" y="64683"/>
                    <a:pt x="64671" y="66862"/>
                    <a:pt x="61978" y="6686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B8333E81-7FFD-6FE4-AC19-7633E5EA1E91}"/>
                </a:ext>
              </a:extLst>
            </p:cNvPr>
            <p:cNvSpPr/>
            <p:nvPr/>
          </p:nvSpPr>
          <p:spPr>
            <a:xfrm>
              <a:off x="2848343" y="4392116"/>
              <a:ext cx="48965" cy="48965"/>
            </a:xfrm>
            <a:custGeom>
              <a:avLst/>
              <a:gdLst>
                <a:gd name="connsiteX0" fmla="*/ 50753 w 48965"/>
                <a:gd name="connsiteY0" fmla="*/ 0 h 48965"/>
                <a:gd name="connsiteX1" fmla="*/ 50753 w 48965"/>
                <a:gd name="connsiteY1" fmla="*/ 50765 h 48965"/>
                <a:gd name="connsiteX2" fmla="*/ 0 w 48965"/>
                <a:gd name="connsiteY2" fmla="*/ 50765 h 48965"/>
                <a:gd name="connsiteX3" fmla="*/ 0 w 48965"/>
                <a:gd name="connsiteY3" fmla="*/ 0 h 4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65" h="48965">
                  <a:moveTo>
                    <a:pt x="50753" y="0"/>
                  </a:moveTo>
                  <a:lnTo>
                    <a:pt x="50753" y="50765"/>
                  </a:lnTo>
                  <a:lnTo>
                    <a:pt x="0" y="50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702FE85B-4C37-8154-D252-77C23D051F8D}"/>
                </a:ext>
              </a:extLst>
            </p:cNvPr>
            <p:cNvSpPr/>
            <p:nvPr/>
          </p:nvSpPr>
          <p:spPr>
            <a:xfrm>
              <a:off x="2969046" y="4399201"/>
              <a:ext cx="342758" cy="24483"/>
            </a:xfrm>
            <a:custGeom>
              <a:avLst/>
              <a:gdLst>
                <a:gd name="connsiteX0" fmla="*/ 337947 w 342758"/>
                <a:gd name="connsiteY0" fmla="*/ 36602 h 24482"/>
                <a:gd name="connsiteX1" fmla="*/ 13918 w 342758"/>
                <a:gd name="connsiteY1" fmla="*/ 36602 h 24482"/>
                <a:gd name="connsiteX2" fmla="*/ 0 w 342758"/>
                <a:gd name="connsiteY2" fmla="*/ 22683 h 24482"/>
                <a:gd name="connsiteX3" fmla="*/ 0 w 342758"/>
                <a:gd name="connsiteY3" fmla="*/ 13918 h 24482"/>
                <a:gd name="connsiteX4" fmla="*/ 13918 w 342758"/>
                <a:gd name="connsiteY4" fmla="*/ 0 h 24482"/>
                <a:gd name="connsiteX5" fmla="*/ 337947 w 342758"/>
                <a:gd name="connsiteY5" fmla="*/ 0 h 24482"/>
                <a:gd name="connsiteX6" fmla="*/ 351866 w 342758"/>
                <a:gd name="connsiteY6" fmla="*/ 13918 h 24482"/>
                <a:gd name="connsiteX7" fmla="*/ 351866 w 342758"/>
                <a:gd name="connsiteY7" fmla="*/ 22683 h 24482"/>
                <a:gd name="connsiteX8" fmla="*/ 337947 w 342758"/>
                <a:gd name="connsiteY8" fmla="*/ 36602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758" h="24482">
                  <a:moveTo>
                    <a:pt x="337947" y="36602"/>
                  </a:moveTo>
                  <a:lnTo>
                    <a:pt x="13918" y="36602"/>
                  </a:lnTo>
                  <a:cubicBezTo>
                    <a:pt x="6231" y="36602"/>
                    <a:pt x="0" y="30371"/>
                    <a:pt x="0" y="22683"/>
                  </a:cubicBezTo>
                  <a:lnTo>
                    <a:pt x="0" y="13918"/>
                  </a:lnTo>
                  <a:cubicBezTo>
                    <a:pt x="0" y="6231"/>
                    <a:pt x="6231" y="0"/>
                    <a:pt x="13918" y="0"/>
                  </a:cubicBezTo>
                  <a:lnTo>
                    <a:pt x="337947" y="0"/>
                  </a:lnTo>
                  <a:cubicBezTo>
                    <a:pt x="345635" y="0"/>
                    <a:pt x="351866" y="6231"/>
                    <a:pt x="351866" y="13918"/>
                  </a:cubicBezTo>
                  <a:lnTo>
                    <a:pt x="351866" y="22683"/>
                  </a:lnTo>
                  <a:cubicBezTo>
                    <a:pt x="351866" y="30371"/>
                    <a:pt x="345635" y="36602"/>
                    <a:pt x="337947" y="36602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4866D1FC-C48E-725C-8056-412CA82F3DF2}"/>
                </a:ext>
              </a:extLst>
            </p:cNvPr>
            <p:cNvSpPr/>
            <p:nvPr/>
          </p:nvSpPr>
          <p:spPr>
            <a:xfrm>
              <a:off x="4532718" y="2505774"/>
              <a:ext cx="269310" cy="269310"/>
            </a:xfrm>
            <a:custGeom>
              <a:avLst/>
              <a:gdLst>
                <a:gd name="connsiteX0" fmla="*/ 206027 w 269309"/>
                <a:gd name="connsiteY0" fmla="*/ 68676 h 269309"/>
                <a:gd name="connsiteX1" fmla="*/ 206027 w 269309"/>
                <a:gd name="connsiteY1" fmla="*/ 206027 h 269309"/>
                <a:gd name="connsiteX2" fmla="*/ 68676 w 269309"/>
                <a:gd name="connsiteY2" fmla="*/ 206027 h 269309"/>
                <a:gd name="connsiteX3" fmla="*/ 68676 w 269309"/>
                <a:gd name="connsiteY3" fmla="*/ 68676 h 269309"/>
                <a:gd name="connsiteX4" fmla="*/ 206027 w 269309"/>
                <a:gd name="connsiteY4" fmla="*/ 68676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309" h="269309">
                  <a:moveTo>
                    <a:pt x="206027" y="68676"/>
                  </a:moveTo>
                  <a:cubicBezTo>
                    <a:pt x="243955" y="106604"/>
                    <a:pt x="243955" y="168099"/>
                    <a:pt x="206027" y="206027"/>
                  </a:cubicBezTo>
                  <a:cubicBezTo>
                    <a:pt x="168098" y="243956"/>
                    <a:pt x="106604" y="243956"/>
                    <a:pt x="68676" y="206027"/>
                  </a:cubicBezTo>
                  <a:cubicBezTo>
                    <a:pt x="30747" y="168098"/>
                    <a:pt x="30747" y="106604"/>
                    <a:pt x="68676" y="68676"/>
                  </a:cubicBezTo>
                  <a:cubicBezTo>
                    <a:pt x="106604" y="30747"/>
                    <a:pt x="168098" y="30747"/>
                    <a:pt x="206027" y="68676"/>
                  </a:cubicBezTo>
                  <a:close/>
                </a:path>
              </a:pathLst>
            </a:custGeom>
            <a:solidFill>
              <a:srgbClr val="FFFFFF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80EB550B-24C0-87FE-B47F-F59C8451D748}"/>
                </a:ext>
              </a:extLst>
            </p:cNvPr>
            <p:cNvSpPr/>
            <p:nvPr/>
          </p:nvSpPr>
          <p:spPr>
            <a:xfrm>
              <a:off x="4670081" y="2546018"/>
              <a:ext cx="85690" cy="85690"/>
            </a:xfrm>
            <a:custGeom>
              <a:avLst/>
              <a:gdLst>
                <a:gd name="connsiteX0" fmla="*/ 85934 w 85689"/>
                <a:gd name="connsiteY0" fmla="*/ 51781 h 85689"/>
                <a:gd name="connsiteX1" fmla="*/ 0 w 85689"/>
                <a:gd name="connsiteY1" fmla="*/ 97074 h 85689"/>
                <a:gd name="connsiteX2" fmla="*/ 0 w 85689"/>
                <a:gd name="connsiteY2" fmla="*/ 0 h 85689"/>
                <a:gd name="connsiteX3" fmla="*/ 85934 w 85689"/>
                <a:gd name="connsiteY3" fmla="*/ 51781 h 8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85689">
                  <a:moveTo>
                    <a:pt x="85934" y="51781"/>
                  </a:moveTo>
                  <a:lnTo>
                    <a:pt x="0" y="97074"/>
                  </a:lnTo>
                  <a:lnTo>
                    <a:pt x="0" y="0"/>
                  </a:lnTo>
                  <a:cubicBezTo>
                    <a:pt x="37214" y="0"/>
                    <a:pt x="69653" y="20933"/>
                    <a:pt x="85934" y="5178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ABA1C037-85AE-3E35-0F72-F8F75104E5CD}"/>
                </a:ext>
              </a:extLst>
            </p:cNvPr>
            <p:cNvSpPr/>
            <p:nvPr/>
          </p:nvSpPr>
          <p:spPr>
            <a:xfrm>
              <a:off x="4416533" y="4745690"/>
              <a:ext cx="379482" cy="881378"/>
            </a:xfrm>
            <a:custGeom>
              <a:avLst/>
              <a:gdLst>
                <a:gd name="connsiteX0" fmla="*/ 71237 w 379482"/>
                <a:gd name="connsiteY0" fmla="*/ 885444 h 881377"/>
                <a:gd name="connsiteX1" fmla="*/ 27792 w 379482"/>
                <a:gd name="connsiteY1" fmla="*/ 500012 h 881377"/>
                <a:gd name="connsiteX2" fmla="*/ 135969 w 379482"/>
                <a:gd name="connsiteY2" fmla="*/ 625229 h 881377"/>
                <a:gd name="connsiteX3" fmla="*/ 74126 w 379482"/>
                <a:gd name="connsiteY3" fmla="*/ 239088 h 881377"/>
                <a:gd name="connsiteX4" fmla="*/ 170380 w 379482"/>
                <a:gd name="connsiteY4" fmla="*/ 374869 h 881377"/>
                <a:gd name="connsiteX5" fmla="*/ 156070 w 379482"/>
                <a:gd name="connsiteY5" fmla="*/ 59017 h 881377"/>
                <a:gd name="connsiteX6" fmla="*/ 216554 w 379482"/>
                <a:gd name="connsiteY6" fmla="*/ 89682 h 881377"/>
                <a:gd name="connsiteX7" fmla="*/ 207594 w 379482"/>
                <a:gd name="connsiteY7" fmla="*/ 337300 h 881377"/>
                <a:gd name="connsiteX8" fmla="*/ 353486 w 379482"/>
                <a:gd name="connsiteY8" fmla="*/ 37093 h 881377"/>
                <a:gd name="connsiteX9" fmla="*/ 222871 w 379482"/>
                <a:gd name="connsiteY9" fmla="*/ 387918 h 881377"/>
                <a:gd name="connsiteX10" fmla="*/ 369988 w 379482"/>
                <a:gd name="connsiteY10" fmla="*/ 269459 h 881377"/>
                <a:gd name="connsiteX11" fmla="*/ 197629 w 379482"/>
                <a:gd name="connsiteY11" fmla="*/ 539161 h 881377"/>
                <a:gd name="connsiteX12" fmla="*/ 171616 w 379482"/>
                <a:gd name="connsiteY12" fmla="*/ 643751 h 881377"/>
                <a:gd name="connsiteX13" fmla="*/ 298927 w 379482"/>
                <a:gd name="connsiteY13" fmla="*/ 542686 h 881377"/>
                <a:gd name="connsiteX14" fmla="*/ 103322 w 379482"/>
                <a:gd name="connsiteY14" fmla="*/ 893425 h 881377"/>
                <a:gd name="connsiteX15" fmla="*/ 71237 w 379482"/>
                <a:gd name="connsiteY15" fmla="*/ 885444 h 88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9482" h="881377">
                  <a:moveTo>
                    <a:pt x="71237" y="885444"/>
                  </a:moveTo>
                  <a:cubicBezTo>
                    <a:pt x="71237" y="885444"/>
                    <a:pt x="124144" y="635439"/>
                    <a:pt x="27792" y="500012"/>
                  </a:cubicBezTo>
                  <a:cubicBezTo>
                    <a:pt x="-68559" y="364586"/>
                    <a:pt x="114865" y="498458"/>
                    <a:pt x="135969" y="625229"/>
                  </a:cubicBezTo>
                  <a:cubicBezTo>
                    <a:pt x="135969" y="625229"/>
                    <a:pt x="167589" y="398568"/>
                    <a:pt x="74126" y="239088"/>
                  </a:cubicBezTo>
                  <a:cubicBezTo>
                    <a:pt x="-19336" y="79608"/>
                    <a:pt x="155531" y="210553"/>
                    <a:pt x="170380" y="374869"/>
                  </a:cubicBezTo>
                  <a:cubicBezTo>
                    <a:pt x="170380" y="374869"/>
                    <a:pt x="199012" y="172654"/>
                    <a:pt x="156070" y="59017"/>
                  </a:cubicBezTo>
                  <a:cubicBezTo>
                    <a:pt x="113127" y="-54619"/>
                    <a:pt x="187836" y="18450"/>
                    <a:pt x="216554" y="89682"/>
                  </a:cubicBezTo>
                  <a:cubicBezTo>
                    <a:pt x="245273" y="160915"/>
                    <a:pt x="207594" y="337300"/>
                    <a:pt x="207594" y="337300"/>
                  </a:cubicBezTo>
                  <a:cubicBezTo>
                    <a:pt x="207594" y="337300"/>
                    <a:pt x="282535" y="11142"/>
                    <a:pt x="353486" y="37093"/>
                  </a:cubicBezTo>
                  <a:cubicBezTo>
                    <a:pt x="424425" y="63057"/>
                    <a:pt x="247427" y="276755"/>
                    <a:pt x="222871" y="387918"/>
                  </a:cubicBezTo>
                  <a:cubicBezTo>
                    <a:pt x="222871" y="387918"/>
                    <a:pt x="306528" y="238317"/>
                    <a:pt x="369988" y="269459"/>
                  </a:cubicBezTo>
                  <a:cubicBezTo>
                    <a:pt x="433447" y="300601"/>
                    <a:pt x="271689" y="316098"/>
                    <a:pt x="197629" y="539161"/>
                  </a:cubicBezTo>
                  <a:lnTo>
                    <a:pt x="171616" y="643751"/>
                  </a:lnTo>
                  <a:cubicBezTo>
                    <a:pt x="171616" y="643751"/>
                    <a:pt x="248590" y="496107"/>
                    <a:pt x="298927" y="542686"/>
                  </a:cubicBezTo>
                  <a:cubicBezTo>
                    <a:pt x="349263" y="589264"/>
                    <a:pt x="149692" y="669653"/>
                    <a:pt x="103322" y="893425"/>
                  </a:cubicBezTo>
                  <a:lnTo>
                    <a:pt x="71237" y="885444"/>
                  </a:ln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BC7E414D-D43A-94C0-1AB5-4902AB339DA6}"/>
                </a:ext>
              </a:extLst>
            </p:cNvPr>
            <p:cNvSpPr/>
            <p:nvPr/>
          </p:nvSpPr>
          <p:spPr>
            <a:xfrm>
              <a:off x="4301900" y="4545173"/>
              <a:ext cx="428448" cy="1089481"/>
            </a:xfrm>
            <a:custGeom>
              <a:avLst/>
              <a:gdLst>
                <a:gd name="connsiteX0" fmla="*/ 196238 w 428447"/>
                <a:gd name="connsiteY0" fmla="*/ 1100357 h 1089481"/>
                <a:gd name="connsiteX1" fmla="*/ 363113 w 428447"/>
                <a:gd name="connsiteY1" fmla="*/ 651650 h 1089481"/>
                <a:gd name="connsiteX2" fmla="*/ 196238 w 428447"/>
                <a:gd name="connsiteY2" fmla="*/ 769387 h 1089481"/>
                <a:gd name="connsiteX3" fmla="*/ 385355 w 428447"/>
                <a:gd name="connsiteY3" fmla="*/ 325320 h 1089481"/>
                <a:gd name="connsiteX4" fmla="*/ 229608 w 428447"/>
                <a:gd name="connsiteY4" fmla="*/ 459277 h 1089481"/>
                <a:gd name="connsiteX5" fmla="*/ 340858 w 428447"/>
                <a:gd name="connsiteY5" fmla="*/ 85230 h 1089481"/>
                <a:gd name="connsiteX6" fmla="*/ 259282 w 428447"/>
                <a:gd name="connsiteY6" fmla="*/ 103947 h 1089481"/>
                <a:gd name="connsiteX7" fmla="*/ 196238 w 428447"/>
                <a:gd name="connsiteY7" fmla="*/ 403211 h 1089481"/>
                <a:gd name="connsiteX8" fmla="*/ 110953 w 428447"/>
                <a:gd name="connsiteY8" fmla="*/ 177 h 1089481"/>
                <a:gd name="connsiteX9" fmla="*/ 162869 w 428447"/>
                <a:gd name="connsiteY9" fmla="*/ 459289 h 1089481"/>
                <a:gd name="connsiteX10" fmla="*/ 21958 w 428447"/>
                <a:gd name="connsiteY10" fmla="*/ 273575 h 1089481"/>
                <a:gd name="connsiteX11" fmla="*/ 148044 w 428447"/>
                <a:gd name="connsiteY11" fmla="*/ 647965 h 1089481"/>
                <a:gd name="connsiteX12" fmla="*/ 148044 w 428447"/>
                <a:gd name="connsiteY12" fmla="*/ 780992 h 1089481"/>
                <a:gd name="connsiteX13" fmla="*/ 25667 w 428447"/>
                <a:gd name="connsiteY13" fmla="*/ 622014 h 1089481"/>
                <a:gd name="connsiteX14" fmla="*/ 155462 w 428447"/>
                <a:gd name="connsiteY14" fmla="*/ 1100381 h 1089481"/>
                <a:gd name="connsiteX15" fmla="*/ 196238 w 428447"/>
                <a:gd name="connsiteY15" fmla="*/ 1100381 h 1089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8447" h="1089481">
                  <a:moveTo>
                    <a:pt x="196238" y="1100357"/>
                  </a:moveTo>
                  <a:cubicBezTo>
                    <a:pt x="196238" y="1100357"/>
                    <a:pt x="207366" y="785154"/>
                    <a:pt x="363113" y="651650"/>
                  </a:cubicBezTo>
                  <a:cubicBezTo>
                    <a:pt x="518860" y="518146"/>
                    <a:pt x="259282" y="623838"/>
                    <a:pt x="196238" y="769387"/>
                  </a:cubicBezTo>
                  <a:cubicBezTo>
                    <a:pt x="196238" y="769387"/>
                    <a:pt x="225899" y="488485"/>
                    <a:pt x="385355" y="325320"/>
                  </a:cubicBezTo>
                  <a:cubicBezTo>
                    <a:pt x="544811" y="162155"/>
                    <a:pt x="296361" y="266892"/>
                    <a:pt x="229608" y="459277"/>
                  </a:cubicBezTo>
                  <a:cubicBezTo>
                    <a:pt x="229608" y="459277"/>
                    <a:pt x="255572" y="208537"/>
                    <a:pt x="340858" y="85230"/>
                  </a:cubicBezTo>
                  <a:cubicBezTo>
                    <a:pt x="426143" y="-38090"/>
                    <a:pt x="314894" y="27181"/>
                    <a:pt x="259282" y="103947"/>
                  </a:cubicBezTo>
                  <a:cubicBezTo>
                    <a:pt x="203657" y="180712"/>
                    <a:pt x="196238" y="403211"/>
                    <a:pt x="196238" y="403211"/>
                  </a:cubicBezTo>
                  <a:cubicBezTo>
                    <a:pt x="196238" y="403211"/>
                    <a:pt x="203657" y="-9775"/>
                    <a:pt x="110953" y="177"/>
                  </a:cubicBezTo>
                  <a:cubicBezTo>
                    <a:pt x="18249" y="10129"/>
                    <a:pt x="166578" y="318820"/>
                    <a:pt x="162869" y="459289"/>
                  </a:cubicBezTo>
                  <a:cubicBezTo>
                    <a:pt x="162869" y="459289"/>
                    <a:pt x="107244" y="255177"/>
                    <a:pt x="21958" y="273575"/>
                  </a:cubicBezTo>
                  <a:cubicBezTo>
                    <a:pt x="-63327" y="291974"/>
                    <a:pt x="125790" y="358714"/>
                    <a:pt x="148044" y="647965"/>
                  </a:cubicBezTo>
                  <a:lnTo>
                    <a:pt x="148044" y="780992"/>
                  </a:lnTo>
                  <a:cubicBezTo>
                    <a:pt x="148044" y="780992"/>
                    <a:pt x="99838" y="581213"/>
                    <a:pt x="25667" y="622014"/>
                  </a:cubicBezTo>
                  <a:cubicBezTo>
                    <a:pt x="-48503" y="662802"/>
                    <a:pt x="166578" y="818549"/>
                    <a:pt x="155462" y="1100381"/>
                  </a:cubicBezTo>
                  <a:lnTo>
                    <a:pt x="196238" y="1100381"/>
                  </a:ln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61C121CE-3596-7928-BF82-B0B03E394B5F}"/>
                </a:ext>
              </a:extLst>
            </p:cNvPr>
            <p:cNvSpPr/>
            <p:nvPr/>
          </p:nvSpPr>
          <p:spPr>
            <a:xfrm>
              <a:off x="4301900" y="4545173"/>
              <a:ext cx="428448" cy="1089481"/>
            </a:xfrm>
            <a:custGeom>
              <a:avLst/>
              <a:gdLst>
                <a:gd name="connsiteX0" fmla="*/ 196238 w 428447"/>
                <a:gd name="connsiteY0" fmla="*/ 1100357 h 1089481"/>
                <a:gd name="connsiteX1" fmla="*/ 363113 w 428447"/>
                <a:gd name="connsiteY1" fmla="*/ 651650 h 1089481"/>
                <a:gd name="connsiteX2" fmla="*/ 196238 w 428447"/>
                <a:gd name="connsiteY2" fmla="*/ 769387 h 1089481"/>
                <a:gd name="connsiteX3" fmla="*/ 385355 w 428447"/>
                <a:gd name="connsiteY3" fmla="*/ 325320 h 1089481"/>
                <a:gd name="connsiteX4" fmla="*/ 229608 w 428447"/>
                <a:gd name="connsiteY4" fmla="*/ 459277 h 1089481"/>
                <a:gd name="connsiteX5" fmla="*/ 340858 w 428447"/>
                <a:gd name="connsiteY5" fmla="*/ 85230 h 1089481"/>
                <a:gd name="connsiteX6" fmla="*/ 259282 w 428447"/>
                <a:gd name="connsiteY6" fmla="*/ 103947 h 1089481"/>
                <a:gd name="connsiteX7" fmla="*/ 196238 w 428447"/>
                <a:gd name="connsiteY7" fmla="*/ 403211 h 1089481"/>
                <a:gd name="connsiteX8" fmla="*/ 110953 w 428447"/>
                <a:gd name="connsiteY8" fmla="*/ 177 h 1089481"/>
                <a:gd name="connsiteX9" fmla="*/ 162869 w 428447"/>
                <a:gd name="connsiteY9" fmla="*/ 459289 h 1089481"/>
                <a:gd name="connsiteX10" fmla="*/ 21958 w 428447"/>
                <a:gd name="connsiteY10" fmla="*/ 273575 h 1089481"/>
                <a:gd name="connsiteX11" fmla="*/ 148044 w 428447"/>
                <a:gd name="connsiteY11" fmla="*/ 647965 h 1089481"/>
                <a:gd name="connsiteX12" fmla="*/ 148044 w 428447"/>
                <a:gd name="connsiteY12" fmla="*/ 780992 h 1089481"/>
                <a:gd name="connsiteX13" fmla="*/ 25667 w 428447"/>
                <a:gd name="connsiteY13" fmla="*/ 622014 h 1089481"/>
                <a:gd name="connsiteX14" fmla="*/ 155462 w 428447"/>
                <a:gd name="connsiteY14" fmla="*/ 1100381 h 1089481"/>
                <a:gd name="connsiteX15" fmla="*/ 196238 w 428447"/>
                <a:gd name="connsiteY15" fmla="*/ 1100381 h 1089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8447" h="1089481">
                  <a:moveTo>
                    <a:pt x="196238" y="1100357"/>
                  </a:moveTo>
                  <a:cubicBezTo>
                    <a:pt x="196238" y="1100357"/>
                    <a:pt x="207366" y="785154"/>
                    <a:pt x="363113" y="651650"/>
                  </a:cubicBezTo>
                  <a:cubicBezTo>
                    <a:pt x="518860" y="518146"/>
                    <a:pt x="259282" y="623838"/>
                    <a:pt x="196238" y="769387"/>
                  </a:cubicBezTo>
                  <a:cubicBezTo>
                    <a:pt x="196238" y="769387"/>
                    <a:pt x="225899" y="488485"/>
                    <a:pt x="385355" y="325320"/>
                  </a:cubicBezTo>
                  <a:cubicBezTo>
                    <a:pt x="544811" y="162155"/>
                    <a:pt x="296361" y="266892"/>
                    <a:pt x="229608" y="459277"/>
                  </a:cubicBezTo>
                  <a:cubicBezTo>
                    <a:pt x="229608" y="459277"/>
                    <a:pt x="255572" y="208537"/>
                    <a:pt x="340858" y="85230"/>
                  </a:cubicBezTo>
                  <a:cubicBezTo>
                    <a:pt x="426143" y="-38090"/>
                    <a:pt x="314894" y="27181"/>
                    <a:pt x="259282" y="103947"/>
                  </a:cubicBezTo>
                  <a:cubicBezTo>
                    <a:pt x="203657" y="180712"/>
                    <a:pt x="196238" y="403211"/>
                    <a:pt x="196238" y="403211"/>
                  </a:cubicBezTo>
                  <a:cubicBezTo>
                    <a:pt x="196238" y="403211"/>
                    <a:pt x="203657" y="-9775"/>
                    <a:pt x="110953" y="177"/>
                  </a:cubicBezTo>
                  <a:cubicBezTo>
                    <a:pt x="18249" y="10129"/>
                    <a:pt x="166578" y="318820"/>
                    <a:pt x="162869" y="459289"/>
                  </a:cubicBezTo>
                  <a:cubicBezTo>
                    <a:pt x="162869" y="459289"/>
                    <a:pt x="107244" y="255177"/>
                    <a:pt x="21958" y="273575"/>
                  </a:cubicBezTo>
                  <a:cubicBezTo>
                    <a:pt x="-63327" y="291974"/>
                    <a:pt x="125790" y="358714"/>
                    <a:pt x="148044" y="647965"/>
                  </a:cubicBezTo>
                  <a:lnTo>
                    <a:pt x="148044" y="780992"/>
                  </a:lnTo>
                  <a:cubicBezTo>
                    <a:pt x="148044" y="780992"/>
                    <a:pt x="99838" y="581213"/>
                    <a:pt x="25667" y="622014"/>
                  </a:cubicBezTo>
                  <a:cubicBezTo>
                    <a:pt x="-48503" y="662802"/>
                    <a:pt x="166578" y="818549"/>
                    <a:pt x="155462" y="1100381"/>
                  </a:cubicBezTo>
                  <a:lnTo>
                    <a:pt x="196238" y="1100381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6E104B05-FAC9-D973-3287-4CD7513B94A8}"/>
                </a:ext>
              </a:extLst>
            </p:cNvPr>
            <p:cNvSpPr/>
            <p:nvPr/>
          </p:nvSpPr>
          <p:spPr>
            <a:xfrm>
              <a:off x="4251659" y="5707459"/>
              <a:ext cx="452930" cy="159138"/>
            </a:xfrm>
            <a:custGeom>
              <a:avLst/>
              <a:gdLst>
                <a:gd name="connsiteX0" fmla="*/ 134581 w 452930"/>
                <a:gd name="connsiteY0" fmla="*/ 159909 h 159137"/>
                <a:gd name="connsiteX1" fmla="*/ 323331 w 452930"/>
                <a:gd name="connsiteY1" fmla="*/ 159909 h 159137"/>
                <a:gd name="connsiteX2" fmla="*/ 457912 w 452930"/>
                <a:gd name="connsiteY2" fmla="*/ 25327 h 159137"/>
                <a:gd name="connsiteX3" fmla="*/ 457912 w 452930"/>
                <a:gd name="connsiteY3" fmla="*/ 0 h 159137"/>
                <a:gd name="connsiteX4" fmla="*/ 0 w 452930"/>
                <a:gd name="connsiteY4" fmla="*/ 0 h 159137"/>
                <a:gd name="connsiteX5" fmla="*/ 0 w 452930"/>
                <a:gd name="connsiteY5" fmla="*/ 25327 h 159137"/>
                <a:gd name="connsiteX6" fmla="*/ 134581 w 452930"/>
                <a:gd name="connsiteY6" fmla="*/ 159909 h 15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2930" h="159137">
                  <a:moveTo>
                    <a:pt x="134581" y="159909"/>
                  </a:moveTo>
                  <a:lnTo>
                    <a:pt x="323331" y="159909"/>
                  </a:lnTo>
                  <a:cubicBezTo>
                    <a:pt x="397660" y="159909"/>
                    <a:pt x="457912" y="99657"/>
                    <a:pt x="457912" y="25327"/>
                  </a:cubicBezTo>
                  <a:lnTo>
                    <a:pt x="457912" y="0"/>
                  </a:lnTo>
                  <a:lnTo>
                    <a:pt x="0" y="0"/>
                  </a:lnTo>
                  <a:lnTo>
                    <a:pt x="0" y="25327"/>
                  </a:lnTo>
                  <a:cubicBezTo>
                    <a:pt x="0" y="99657"/>
                    <a:pt x="60252" y="159909"/>
                    <a:pt x="134581" y="159909"/>
                  </a:cubicBez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2893A65F-F358-2C33-D56D-5E599D21B8AB}"/>
                </a:ext>
              </a:extLst>
            </p:cNvPr>
            <p:cNvSpPr/>
            <p:nvPr/>
          </p:nvSpPr>
          <p:spPr>
            <a:xfrm>
              <a:off x="4191689" y="5615159"/>
              <a:ext cx="575344" cy="134655"/>
            </a:xfrm>
            <a:custGeom>
              <a:avLst/>
              <a:gdLst>
                <a:gd name="connsiteX0" fmla="*/ 51548 w 575343"/>
                <a:gd name="connsiteY0" fmla="*/ 143187 h 134654"/>
                <a:gd name="connsiteX1" fmla="*/ 526305 w 575343"/>
                <a:gd name="connsiteY1" fmla="*/ 143187 h 134654"/>
                <a:gd name="connsiteX2" fmla="*/ 577854 w 575343"/>
                <a:gd name="connsiteY2" fmla="*/ 91639 h 134654"/>
                <a:gd name="connsiteX3" fmla="*/ 577854 w 575343"/>
                <a:gd name="connsiteY3" fmla="*/ 51549 h 134654"/>
                <a:gd name="connsiteX4" fmla="*/ 526305 w 575343"/>
                <a:gd name="connsiteY4" fmla="*/ 0 h 134654"/>
                <a:gd name="connsiteX5" fmla="*/ 51548 w 575343"/>
                <a:gd name="connsiteY5" fmla="*/ 0 h 134654"/>
                <a:gd name="connsiteX6" fmla="*/ 0 w 575343"/>
                <a:gd name="connsiteY6" fmla="*/ 51549 h 134654"/>
                <a:gd name="connsiteX7" fmla="*/ 0 w 575343"/>
                <a:gd name="connsiteY7" fmla="*/ 91639 h 134654"/>
                <a:gd name="connsiteX8" fmla="*/ 51548 w 575343"/>
                <a:gd name="connsiteY8" fmla="*/ 143187 h 13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343" h="134654">
                  <a:moveTo>
                    <a:pt x="51548" y="143187"/>
                  </a:moveTo>
                  <a:lnTo>
                    <a:pt x="526305" y="143187"/>
                  </a:lnTo>
                  <a:cubicBezTo>
                    <a:pt x="554779" y="143187"/>
                    <a:pt x="577854" y="120112"/>
                    <a:pt x="577854" y="91639"/>
                  </a:cubicBezTo>
                  <a:lnTo>
                    <a:pt x="577854" y="51549"/>
                  </a:lnTo>
                  <a:cubicBezTo>
                    <a:pt x="577854" y="23075"/>
                    <a:pt x="554779" y="0"/>
                    <a:pt x="526305" y="0"/>
                  </a:cubicBezTo>
                  <a:lnTo>
                    <a:pt x="51548" y="0"/>
                  </a:lnTo>
                  <a:cubicBezTo>
                    <a:pt x="23075" y="0"/>
                    <a:pt x="0" y="23075"/>
                    <a:pt x="0" y="51549"/>
                  </a:cubicBezTo>
                  <a:lnTo>
                    <a:pt x="0" y="91639"/>
                  </a:lnTo>
                  <a:cubicBezTo>
                    <a:pt x="0" y="120100"/>
                    <a:pt x="23075" y="143187"/>
                    <a:pt x="51548" y="143187"/>
                  </a:cubicBez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D8A93553-B5A0-54F9-11ED-725A28C7B73F}"/>
                </a:ext>
              </a:extLst>
            </p:cNvPr>
            <p:cNvSpPr/>
            <p:nvPr/>
          </p:nvSpPr>
          <p:spPr>
            <a:xfrm>
              <a:off x="4191689" y="5615159"/>
              <a:ext cx="575344" cy="134655"/>
            </a:xfrm>
            <a:custGeom>
              <a:avLst/>
              <a:gdLst>
                <a:gd name="connsiteX0" fmla="*/ 51548 w 575343"/>
                <a:gd name="connsiteY0" fmla="*/ 143187 h 134654"/>
                <a:gd name="connsiteX1" fmla="*/ 526305 w 575343"/>
                <a:gd name="connsiteY1" fmla="*/ 143187 h 134654"/>
                <a:gd name="connsiteX2" fmla="*/ 577854 w 575343"/>
                <a:gd name="connsiteY2" fmla="*/ 91639 h 134654"/>
                <a:gd name="connsiteX3" fmla="*/ 577854 w 575343"/>
                <a:gd name="connsiteY3" fmla="*/ 51549 h 134654"/>
                <a:gd name="connsiteX4" fmla="*/ 526305 w 575343"/>
                <a:gd name="connsiteY4" fmla="*/ 0 h 134654"/>
                <a:gd name="connsiteX5" fmla="*/ 51548 w 575343"/>
                <a:gd name="connsiteY5" fmla="*/ 0 h 134654"/>
                <a:gd name="connsiteX6" fmla="*/ 0 w 575343"/>
                <a:gd name="connsiteY6" fmla="*/ 51549 h 134654"/>
                <a:gd name="connsiteX7" fmla="*/ 0 w 575343"/>
                <a:gd name="connsiteY7" fmla="*/ 91639 h 134654"/>
                <a:gd name="connsiteX8" fmla="*/ 51548 w 575343"/>
                <a:gd name="connsiteY8" fmla="*/ 143187 h 13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343" h="134654">
                  <a:moveTo>
                    <a:pt x="51548" y="143187"/>
                  </a:moveTo>
                  <a:lnTo>
                    <a:pt x="526305" y="143187"/>
                  </a:lnTo>
                  <a:cubicBezTo>
                    <a:pt x="554779" y="143187"/>
                    <a:pt x="577854" y="120112"/>
                    <a:pt x="577854" y="91639"/>
                  </a:cubicBezTo>
                  <a:lnTo>
                    <a:pt x="577854" y="51549"/>
                  </a:lnTo>
                  <a:cubicBezTo>
                    <a:pt x="577854" y="23075"/>
                    <a:pt x="554779" y="0"/>
                    <a:pt x="526305" y="0"/>
                  </a:cubicBezTo>
                  <a:lnTo>
                    <a:pt x="51548" y="0"/>
                  </a:lnTo>
                  <a:cubicBezTo>
                    <a:pt x="23075" y="0"/>
                    <a:pt x="0" y="23075"/>
                    <a:pt x="0" y="51549"/>
                  </a:cubicBezTo>
                  <a:lnTo>
                    <a:pt x="0" y="91639"/>
                  </a:lnTo>
                  <a:cubicBezTo>
                    <a:pt x="0" y="120100"/>
                    <a:pt x="23075" y="143187"/>
                    <a:pt x="51548" y="14318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9773C1EF-9F8A-BE52-FCBE-FE00BF538A77}"/>
                </a:ext>
              </a:extLst>
            </p:cNvPr>
            <p:cNvSpPr/>
            <p:nvPr/>
          </p:nvSpPr>
          <p:spPr>
            <a:xfrm>
              <a:off x="1931461" y="3760642"/>
              <a:ext cx="771206" cy="416206"/>
            </a:xfrm>
            <a:custGeom>
              <a:avLst/>
              <a:gdLst>
                <a:gd name="connsiteX0" fmla="*/ 1782 w 771205"/>
                <a:gd name="connsiteY0" fmla="*/ 385505 h 416206"/>
                <a:gd name="connsiteX1" fmla="*/ 23902 w 771205"/>
                <a:gd name="connsiteY1" fmla="*/ 417259 h 416206"/>
                <a:gd name="connsiteX2" fmla="*/ 603580 w 771205"/>
                <a:gd name="connsiteY2" fmla="*/ 417259 h 416206"/>
                <a:gd name="connsiteX3" fmla="*/ 647808 w 771205"/>
                <a:gd name="connsiteY3" fmla="*/ 385505 h 416206"/>
                <a:gd name="connsiteX4" fmla="*/ 770588 w 771205"/>
                <a:gd name="connsiteY4" fmla="*/ 31754 h 416206"/>
                <a:gd name="connsiteX5" fmla="*/ 772425 w 771205"/>
                <a:gd name="connsiteY5" fmla="*/ 21435 h 416206"/>
                <a:gd name="connsiteX6" fmla="*/ 748481 w 771205"/>
                <a:gd name="connsiteY6" fmla="*/ 0 h 416206"/>
                <a:gd name="connsiteX7" fmla="*/ 168803 w 771205"/>
                <a:gd name="connsiteY7" fmla="*/ 0 h 416206"/>
                <a:gd name="connsiteX8" fmla="*/ 124575 w 771205"/>
                <a:gd name="connsiteY8" fmla="*/ 31754 h 416206"/>
                <a:gd name="connsiteX9" fmla="*/ 1782 w 771205"/>
                <a:gd name="connsiteY9" fmla="*/ 385505 h 41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1205" h="416206">
                  <a:moveTo>
                    <a:pt x="1782" y="385505"/>
                  </a:moveTo>
                  <a:cubicBezTo>
                    <a:pt x="-4277" y="403022"/>
                    <a:pt x="5614" y="417259"/>
                    <a:pt x="23902" y="417259"/>
                  </a:cubicBezTo>
                  <a:lnTo>
                    <a:pt x="603580" y="417259"/>
                  </a:lnTo>
                  <a:cubicBezTo>
                    <a:pt x="621966" y="417259"/>
                    <a:pt x="641761" y="403022"/>
                    <a:pt x="647808" y="385505"/>
                  </a:cubicBezTo>
                  <a:lnTo>
                    <a:pt x="770588" y="31754"/>
                  </a:lnTo>
                  <a:cubicBezTo>
                    <a:pt x="771874" y="28106"/>
                    <a:pt x="772461" y="24642"/>
                    <a:pt x="772425" y="21435"/>
                  </a:cubicBezTo>
                  <a:cubicBezTo>
                    <a:pt x="772266" y="8985"/>
                    <a:pt x="763036" y="0"/>
                    <a:pt x="748481" y="0"/>
                  </a:cubicBezTo>
                  <a:lnTo>
                    <a:pt x="168803" y="0"/>
                  </a:lnTo>
                  <a:cubicBezTo>
                    <a:pt x="150417" y="0"/>
                    <a:pt x="130635" y="14237"/>
                    <a:pt x="124575" y="31754"/>
                  </a:cubicBezTo>
                  <a:lnTo>
                    <a:pt x="1782" y="385505"/>
                  </a:ln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0035BCAF-F5C7-5144-62BB-531021D0F234}"/>
                </a:ext>
              </a:extLst>
            </p:cNvPr>
            <p:cNvSpPr/>
            <p:nvPr/>
          </p:nvSpPr>
          <p:spPr>
            <a:xfrm>
              <a:off x="1950671" y="3778441"/>
              <a:ext cx="722240" cy="379482"/>
            </a:xfrm>
            <a:custGeom>
              <a:avLst/>
              <a:gdLst>
                <a:gd name="connsiteX0" fmla="*/ 588813 w 722240"/>
                <a:gd name="connsiteY0" fmla="*/ 381674 h 379482"/>
                <a:gd name="connsiteX1" fmla="*/ 610419 w 722240"/>
                <a:gd name="connsiteY1" fmla="*/ 366090 h 379482"/>
                <a:gd name="connsiteX2" fmla="*/ 733213 w 722240"/>
                <a:gd name="connsiteY2" fmla="*/ 12327 h 379482"/>
                <a:gd name="connsiteX3" fmla="*/ 734033 w 722240"/>
                <a:gd name="connsiteY3" fmla="*/ 7981 h 379482"/>
                <a:gd name="connsiteX4" fmla="*/ 724827 w 722240"/>
                <a:gd name="connsiteY4" fmla="*/ 0 h 379482"/>
                <a:gd name="connsiteX5" fmla="*/ 145150 w 722240"/>
                <a:gd name="connsiteY5" fmla="*/ 0 h 379482"/>
                <a:gd name="connsiteX6" fmla="*/ 123544 w 722240"/>
                <a:gd name="connsiteY6" fmla="*/ 15583 h 379482"/>
                <a:gd name="connsiteX7" fmla="*/ 763 w 722240"/>
                <a:gd name="connsiteY7" fmla="*/ 369346 h 379482"/>
                <a:gd name="connsiteX8" fmla="*/ 1387 w 722240"/>
                <a:gd name="connsiteY8" fmla="*/ 378295 h 379482"/>
                <a:gd name="connsiteX9" fmla="*/ 9148 w 722240"/>
                <a:gd name="connsiteY9" fmla="*/ 381674 h 379482"/>
                <a:gd name="connsiteX10" fmla="*/ 588813 w 722240"/>
                <a:gd name="connsiteY10" fmla="*/ 381674 h 3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240" h="379482">
                  <a:moveTo>
                    <a:pt x="588813" y="381674"/>
                  </a:moveTo>
                  <a:cubicBezTo>
                    <a:pt x="597603" y="381674"/>
                    <a:pt x="607506" y="374537"/>
                    <a:pt x="610419" y="366090"/>
                  </a:cubicBezTo>
                  <a:lnTo>
                    <a:pt x="733213" y="12327"/>
                  </a:lnTo>
                  <a:cubicBezTo>
                    <a:pt x="733776" y="10699"/>
                    <a:pt x="734045" y="9267"/>
                    <a:pt x="734033" y="7981"/>
                  </a:cubicBezTo>
                  <a:cubicBezTo>
                    <a:pt x="733971" y="3048"/>
                    <a:pt x="730446" y="0"/>
                    <a:pt x="724827" y="0"/>
                  </a:cubicBezTo>
                  <a:lnTo>
                    <a:pt x="145150" y="0"/>
                  </a:lnTo>
                  <a:cubicBezTo>
                    <a:pt x="136360" y="0"/>
                    <a:pt x="126457" y="7137"/>
                    <a:pt x="123544" y="15583"/>
                  </a:cubicBezTo>
                  <a:lnTo>
                    <a:pt x="763" y="369346"/>
                  </a:lnTo>
                  <a:cubicBezTo>
                    <a:pt x="-437" y="372835"/>
                    <a:pt x="-216" y="376018"/>
                    <a:pt x="1387" y="378295"/>
                  </a:cubicBezTo>
                  <a:cubicBezTo>
                    <a:pt x="2477" y="379837"/>
                    <a:pt x="4717" y="381674"/>
                    <a:pt x="9148" y="381674"/>
                  </a:cubicBezTo>
                  <a:lnTo>
                    <a:pt x="588813" y="381674"/>
                  </a:ln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10E72D5A-34B5-8F97-6873-383D9F633E66}"/>
                </a:ext>
              </a:extLst>
            </p:cNvPr>
            <p:cNvSpPr/>
            <p:nvPr/>
          </p:nvSpPr>
          <p:spPr>
            <a:xfrm>
              <a:off x="1950671" y="3778441"/>
              <a:ext cx="722240" cy="379482"/>
            </a:xfrm>
            <a:custGeom>
              <a:avLst/>
              <a:gdLst>
                <a:gd name="connsiteX0" fmla="*/ 588813 w 722240"/>
                <a:gd name="connsiteY0" fmla="*/ 381674 h 379482"/>
                <a:gd name="connsiteX1" fmla="*/ 610419 w 722240"/>
                <a:gd name="connsiteY1" fmla="*/ 366090 h 379482"/>
                <a:gd name="connsiteX2" fmla="*/ 733213 w 722240"/>
                <a:gd name="connsiteY2" fmla="*/ 12327 h 379482"/>
                <a:gd name="connsiteX3" fmla="*/ 734033 w 722240"/>
                <a:gd name="connsiteY3" fmla="*/ 7981 h 379482"/>
                <a:gd name="connsiteX4" fmla="*/ 724827 w 722240"/>
                <a:gd name="connsiteY4" fmla="*/ 0 h 379482"/>
                <a:gd name="connsiteX5" fmla="*/ 145150 w 722240"/>
                <a:gd name="connsiteY5" fmla="*/ 0 h 379482"/>
                <a:gd name="connsiteX6" fmla="*/ 123544 w 722240"/>
                <a:gd name="connsiteY6" fmla="*/ 15583 h 379482"/>
                <a:gd name="connsiteX7" fmla="*/ 763 w 722240"/>
                <a:gd name="connsiteY7" fmla="*/ 369346 h 379482"/>
                <a:gd name="connsiteX8" fmla="*/ 1387 w 722240"/>
                <a:gd name="connsiteY8" fmla="*/ 378295 h 379482"/>
                <a:gd name="connsiteX9" fmla="*/ 9148 w 722240"/>
                <a:gd name="connsiteY9" fmla="*/ 381674 h 379482"/>
                <a:gd name="connsiteX10" fmla="*/ 588813 w 722240"/>
                <a:gd name="connsiteY10" fmla="*/ 381674 h 3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240" h="379482">
                  <a:moveTo>
                    <a:pt x="588813" y="381674"/>
                  </a:moveTo>
                  <a:cubicBezTo>
                    <a:pt x="597603" y="381674"/>
                    <a:pt x="607506" y="374537"/>
                    <a:pt x="610419" y="366090"/>
                  </a:cubicBezTo>
                  <a:lnTo>
                    <a:pt x="733213" y="12327"/>
                  </a:lnTo>
                  <a:cubicBezTo>
                    <a:pt x="733776" y="10699"/>
                    <a:pt x="734045" y="9267"/>
                    <a:pt x="734033" y="7981"/>
                  </a:cubicBezTo>
                  <a:cubicBezTo>
                    <a:pt x="733971" y="3048"/>
                    <a:pt x="730446" y="0"/>
                    <a:pt x="724827" y="0"/>
                  </a:cubicBezTo>
                  <a:lnTo>
                    <a:pt x="145150" y="0"/>
                  </a:lnTo>
                  <a:cubicBezTo>
                    <a:pt x="136360" y="0"/>
                    <a:pt x="126457" y="7137"/>
                    <a:pt x="123544" y="15583"/>
                  </a:cubicBezTo>
                  <a:lnTo>
                    <a:pt x="763" y="369346"/>
                  </a:lnTo>
                  <a:cubicBezTo>
                    <a:pt x="-437" y="372835"/>
                    <a:pt x="-216" y="376018"/>
                    <a:pt x="1387" y="378295"/>
                  </a:cubicBezTo>
                  <a:cubicBezTo>
                    <a:pt x="2477" y="379837"/>
                    <a:pt x="4717" y="381674"/>
                    <a:pt x="9148" y="381674"/>
                  </a:cubicBezTo>
                  <a:lnTo>
                    <a:pt x="588813" y="381674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2AF9A817-4D4B-F720-E155-9B93A4CA952F}"/>
                </a:ext>
              </a:extLst>
            </p:cNvPr>
            <p:cNvSpPr/>
            <p:nvPr/>
          </p:nvSpPr>
          <p:spPr>
            <a:xfrm>
              <a:off x="1685099" y="4151631"/>
              <a:ext cx="856895" cy="36724"/>
            </a:xfrm>
            <a:custGeom>
              <a:avLst/>
              <a:gdLst>
                <a:gd name="connsiteX0" fmla="*/ 0 w 856895"/>
                <a:gd name="connsiteY0" fmla="*/ 12 h 36724"/>
                <a:gd name="connsiteX1" fmla="*/ 0 w 856895"/>
                <a:gd name="connsiteY1" fmla="*/ 16379 h 36724"/>
                <a:gd name="connsiteX2" fmla="*/ 114873 w 856895"/>
                <a:gd name="connsiteY2" fmla="*/ 45795 h 36724"/>
                <a:gd name="connsiteX3" fmla="*/ 847249 w 856895"/>
                <a:gd name="connsiteY3" fmla="*/ 45795 h 36724"/>
                <a:gd name="connsiteX4" fmla="*/ 867655 w 856895"/>
                <a:gd name="connsiteY4" fmla="*/ 25389 h 36724"/>
                <a:gd name="connsiteX5" fmla="*/ 867655 w 856895"/>
                <a:gd name="connsiteY5" fmla="*/ 0 h 36724"/>
                <a:gd name="connsiteX6" fmla="*/ 0 w 856895"/>
                <a:gd name="connsiteY6" fmla="*/ 0 h 3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6895" h="36724">
                  <a:moveTo>
                    <a:pt x="0" y="12"/>
                  </a:moveTo>
                  <a:lnTo>
                    <a:pt x="0" y="16379"/>
                  </a:lnTo>
                  <a:lnTo>
                    <a:pt x="114873" y="45795"/>
                  </a:lnTo>
                  <a:lnTo>
                    <a:pt x="847249" y="45795"/>
                  </a:lnTo>
                  <a:cubicBezTo>
                    <a:pt x="858548" y="45795"/>
                    <a:pt x="867655" y="36687"/>
                    <a:pt x="867655" y="25389"/>
                  </a:cubicBezTo>
                  <a:lnTo>
                    <a:pt x="8676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5A3DF376-1DBD-61AE-ABBB-CBB1AFABD630}"/>
                </a:ext>
              </a:extLst>
            </p:cNvPr>
            <p:cNvSpPr/>
            <p:nvPr/>
          </p:nvSpPr>
          <p:spPr>
            <a:xfrm>
              <a:off x="1685099" y="4151643"/>
              <a:ext cx="722240" cy="36724"/>
            </a:xfrm>
            <a:custGeom>
              <a:avLst/>
              <a:gdLst>
                <a:gd name="connsiteX0" fmla="*/ 612864 w 722240"/>
                <a:gd name="connsiteY0" fmla="*/ 0 h 36724"/>
                <a:gd name="connsiteX1" fmla="*/ 612864 w 722240"/>
                <a:gd name="connsiteY1" fmla="*/ 16379 h 36724"/>
                <a:gd name="connsiteX2" fmla="*/ 727737 w 722240"/>
                <a:gd name="connsiteY2" fmla="*/ 45795 h 36724"/>
                <a:gd name="connsiteX3" fmla="*/ 114873 w 722240"/>
                <a:gd name="connsiteY3" fmla="*/ 45795 h 36724"/>
                <a:gd name="connsiteX4" fmla="*/ 0 w 722240"/>
                <a:gd name="connsiteY4" fmla="*/ 16379 h 36724"/>
                <a:gd name="connsiteX5" fmla="*/ 0 w 722240"/>
                <a:gd name="connsiteY5" fmla="*/ 0 h 3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2240" h="36724">
                  <a:moveTo>
                    <a:pt x="612864" y="0"/>
                  </a:moveTo>
                  <a:lnTo>
                    <a:pt x="612864" y="16379"/>
                  </a:lnTo>
                  <a:lnTo>
                    <a:pt x="727737" y="45795"/>
                  </a:lnTo>
                  <a:lnTo>
                    <a:pt x="114873" y="45795"/>
                  </a:lnTo>
                  <a:lnTo>
                    <a:pt x="0" y="163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679FDBF6-7FA2-5887-80C8-0626EBC3B94D}"/>
                </a:ext>
              </a:extLst>
            </p:cNvPr>
            <p:cNvSpPr/>
            <p:nvPr/>
          </p:nvSpPr>
          <p:spPr>
            <a:xfrm>
              <a:off x="2061019" y="3797660"/>
              <a:ext cx="599827" cy="61207"/>
            </a:xfrm>
            <a:custGeom>
              <a:avLst/>
              <a:gdLst>
                <a:gd name="connsiteX0" fmla="*/ 586019 w 599826"/>
                <a:gd name="connsiteY0" fmla="*/ 63924 h 61206"/>
                <a:gd name="connsiteX1" fmla="*/ 0 w 599826"/>
                <a:gd name="connsiteY1" fmla="*/ 63924 h 61206"/>
                <a:gd name="connsiteX2" fmla="*/ 22818 w 599826"/>
                <a:gd name="connsiteY2" fmla="*/ 0 h 61206"/>
                <a:gd name="connsiteX3" fmla="*/ 608836 w 599826"/>
                <a:gd name="connsiteY3" fmla="*/ 0 h 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9826" h="61206">
                  <a:moveTo>
                    <a:pt x="586019" y="63924"/>
                  </a:moveTo>
                  <a:lnTo>
                    <a:pt x="0" y="63924"/>
                  </a:lnTo>
                  <a:lnTo>
                    <a:pt x="22818" y="0"/>
                  </a:lnTo>
                  <a:lnTo>
                    <a:pt x="608836" y="0"/>
                  </a:ln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B832A1A7-1C34-EE36-1F3A-7CE5D299122E}"/>
                </a:ext>
              </a:extLst>
            </p:cNvPr>
            <p:cNvSpPr/>
            <p:nvPr/>
          </p:nvSpPr>
          <p:spPr>
            <a:xfrm>
              <a:off x="2029526" y="3937444"/>
              <a:ext cx="587585" cy="12241"/>
            </a:xfrm>
            <a:custGeom>
              <a:avLst/>
              <a:gdLst>
                <a:gd name="connsiteX0" fmla="*/ 588144 w 587585"/>
                <a:gd name="connsiteY0" fmla="*/ 6414 h 0"/>
                <a:gd name="connsiteX1" fmla="*/ 2126 w 587585"/>
                <a:gd name="connsiteY1" fmla="*/ 6414 h 0"/>
                <a:gd name="connsiteX2" fmla="*/ 204 w 587585"/>
                <a:gd name="connsiteY2" fmla="*/ 3207 h 0"/>
                <a:gd name="connsiteX3" fmla="*/ 4403 w 587585"/>
                <a:gd name="connsiteY3" fmla="*/ 0 h 0"/>
                <a:gd name="connsiteX4" fmla="*/ 590421 w 587585"/>
                <a:gd name="connsiteY4" fmla="*/ 0 h 0"/>
                <a:gd name="connsiteX5" fmla="*/ 592343 w 587585"/>
                <a:gd name="connsiteY5" fmla="*/ 3207 h 0"/>
                <a:gd name="connsiteX6" fmla="*/ 588144 w 587585"/>
                <a:gd name="connsiteY6" fmla="*/ 641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585">
                  <a:moveTo>
                    <a:pt x="588144" y="6414"/>
                  </a:moveTo>
                  <a:lnTo>
                    <a:pt x="2126" y="6414"/>
                  </a:lnTo>
                  <a:cubicBezTo>
                    <a:pt x="436" y="6414"/>
                    <a:pt x="-420" y="4970"/>
                    <a:pt x="204" y="3207"/>
                  </a:cubicBezTo>
                  <a:cubicBezTo>
                    <a:pt x="828" y="1444"/>
                    <a:pt x="2713" y="0"/>
                    <a:pt x="4403" y="0"/>
                  </a:cubicBezTo>
                  <a:lnTo>
                    <a:pt x="590421" y="0"/>
                  </a:lnTo>
                  <a:cubicBezTo>
                    <a:pt x="592110" y="0"/>
                    <a:pt x="592967" y="1444"/>
                    <a:pt x="592343" y="3207"/>
                  </a:cubicBezTo>
                  <a:cubicBezTo>
                    <a:pt x="591719" y="4970"/>
                    <a:pt x="589834" y="6414"/>
                    <a:pt x="588144" y="6414"/>
                  </a:cubicBezTo>
                  <a:close/>
                </a:path>
              </a:pathLst>
            </a:custGeom>
            <a:solidFill>
              <a:srgbClr val="000000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BFDACC88-F939-E3A3-9D31-B6F2C1962515}"/>
                </a:ext>
              </a:extLst>
            </p:cNvPr>
            <p:cNvSpPr/>
            <p:nvPr/>
          </p:nvSpPr>
          <p:spPr>
            <a:xfrm>
              <a:off x="1997503" y="4027137"/>
              <a:ext cx="587585" cy="12241"/>
            </a:xfrm>
            <a:custGeom>
              <a:avLst/>
              <a:gdLst>
                <a:gd name="connsiteX0" fmla="*/ 588144 w 587585"/>
                <a:gd name="connsiteY0" fmla="*/ 6414 h 0"/>
                <a:gd name="connsiteX1" fmla="*/ 2126 w 587585"/>
                <a:gd name="connsiteY1" fmla="*/ 6414 h 0"/>
                <a:gd name="connsiteX2" fmla="*/ 204 w 587585"/>
                <a:gd name="connsiteY2" fmla="*/ 3207 h 0"/>
                <a:gd name="connsiteX3" fmla="*/ 4403 w 587585"/>
                <a:gd name="connsiteY3" fmla="*/ 0 h 0"/>
                <a:gd name="connsiteX4" fmla="*/ 590421 w 587585"/>
                <a:gd name="connsiteY4" fmla="*/ 0 h 0"/>
                <a:gd name="connsiteX5" fmla="*/ 592343 w 587585"/>
                <a:gd name="connsiteY5" fmla="*/ 3207 h 0"/>
                <a:gd name="connsiteX6" fmla="*/ 588144 w 587585"/>
                <a:gd name="connsiteY6" fmla="*/ 641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585">
                  <a:moveTo>
                    <a:pt x="588144" y="6414"/>
                  </a:moveTo>
                  <a:lnTo>
                    <a:pt x="2126" y="6414"/>
                  </a:lnTo>
                  <a:cubicBezTo>
                    <a:pt x="436" y="6414"/>
                    <a:pt x="-420" y="4982"/>
                    <a:pt x="204" y="3207"/>
                  </a:cubicBezTo>
                  <a:cubicBezTo>
                    <a:pt x="828" y="1445"/>
                    <a:pt x="2713" y="0"/>
                    <a:pt x="4403" y="0"/>
                  </a:cubicBezTo>
                  <a:lnTo>
                    <a:pt x="590421" y="0"/>
                  </a:lnTo>
                  <a:cubicBezTo>
                    <a:pt x="592110" y="0"/>
                    <a:pt x="592967" y="1432"/>
                    <a:pt x="592343" y="3207"/>
                  </a:cubicBezTo>
                  <a:cubicBezTo>
                    <a:pt x="591719" y="4970"/>
                    <a:pt x="589834" y="6414"/>
                    <a:pt x="588144" y="6414"/>
                  </a:cubicBezTo>
                  <a:close/>
                </a:path>
              </a:pathLst>
            </a:custGeom>
            <a:solidFill>
              <a:srgbClr val="000000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95748F7F-3CD8-604B-3C79-F029C08C4A9A}"/>
                </a:ext>
              </a:extLst>
            </p:cNvPr>
            <p:cNvSpPr/>
            <p:nvPr/>
          </p:nvSpPr>
          <p:spPr>
            <a:xfrm>
              <a:off x="1965491" y="4116829"/>
              <a:ext cx="587585" cy="12241"/>
            </a:xfrm>
            <a:custGeom>
              <a:avLst/>
              <a:gdLst>
                <a:gd name="connsiteX0" fmla="*/ 588144 w 587585"/>
                <a:gd name="connsiteY0" fmla="*/ 6414 h 0"/>
                <a:gd name="connsiteX1" fmla="*/ 2126 w 587585"/>
                <a:gd name="connsiteY1" fmla="*/ 6414 h 0"/>
                <a:gd name="connsiteX2" fmla="*/ 204 w 587585"/>
                <a:gd name="connsiteY2" fmla="*/ 3207 h 0"/>
                <a:gd name="connsiteX3" fmla="*/ 4403 w 587585"/>
                <a:gd name="connsiteY3" fmla="*/ 0 h 0"/>
                <a:gd name="connsiteX4" fmla="*/ 590421 w 587585"/>
                <a:gd name="connsiteY4" fmla="*/ 0 h 0"/>
                <a:gd name="connsiteX5" fmla="*/ 592343 w 587585"/>
                <a:gd name="connsiteY5" fmla="*/ 3207 h 0"/>
                <a:gd name="connsiteX6" fmla="*/ 588144 w 587585"/>
                <a:gd name="connsiteY6" fmla="*/ 641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585">
                  <a:moveTo>
                    <a:pt x="588144" y="6414"/>
                  </a:moveTo>
                  <a:lnTo>
                    <a:pt x="2126" y="6414"/>
                  </a:lnTo>
                  <a:cubicBezTo>
                    <a:pt x="437" y="6414"/>
                    <a:pt x="-420" y="4970"/>
                    <a:pt x="204" y="3207"/>
                  </a:cubicBezTo>
                  <a:cubicBezTo>
                    <a:pt x="840" y="1445"/>
                    <a:pt x="2713" y="0"/>
                    <a:pt x="4403" y="0"/>
                  </a:cubicBezTo>
                  <a:lnTo>
                    <a:pt x="590421" y="0"/>
                  </a:lnTo>
                  <a:cubicBezTo>
                    <a:pt x="592111" y="0"/>
                    <a:pt x="592967" y="1445"/>
                    <a:pt x="592343" y="3207"/>
                  </a:cubicBezTo>
                  <a:cubicBezTo>
                    <a:pt x="591719" y="4970"/>
                    <a:pt x="589834" y="6414"/>
                    <a:pt x="588144" y="6414"/>
                  </a:cubicBezTo>
                  <a:close/>
                </a:path>
              </a:pathLst>
            </a:custGeom>
            <a:solidFill>
              <a:srgbClr val="000000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0B5A6878-67D2-3379-2733-307464209D25}"/>
                </a:ext>
              </a:extLst>
            </p:cNvPr>
            <p:cNvSpPr/>
            <p:nvPr/>
          </p:nvSpPr>
          <p:spPr>
            <a:xfrm>
              <a:off x="2358741" y="4269307"/>
              <a:ext cx="171379" cy="1591377"/>
            </a:xfrm>
            <a:custGeom>
              <a:avLst/>
              <a:gdLst>
                <a:gd name="connsiteX0" fmla="*/ 0 w 171379"/>
                <a:gd name="connsiteY0" fmla="*/ 1596726 h 1591376"/>
                <a:gd name="connsiteX1" fmla="*/ 63827 w 171379"/>
                <a:gd name="connsiteY1" fmla="*/ 1596726 h 1591376"/>
                <a:gd name="connsiteX2" fmla="*/ 178504 w 171379"/>
                <a:gd name="connsiteY2" fmla="*/ 0 h 1591376"/>
                <a:gd name="connsiteX3" fmla="*/ 93830 w 171379"/>
                <a:gd name="connsiteY3" fmla="*/ 0 h 159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79" h="1591376">
                  <a:moveTo>
                    <a:pt x="0" y="1596726"/>
                  </a:moveTo>
                  <a:lnTo>
                    <a:pt x="63827" y="1596726"/>
                  </a:lnTo>
                  <a:lnTo>
                    <a:pt x="178504" y="0"/>
                  </a:lnTo>
                  <a:lnTo>
                    <a:pt x="93830" y="0"/>
                  </a:ln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A04643E7-F9DA-B4E7-D623-AEF72149F08C}"/>
                </a:ext>
              </a:extLst>
            </p:cNvPr>
            <p:cNvSpPr/>
            <p:nvPr/>
          </p:nvSpPr>
          <p:spPr>
            <a:xfrm>
              <a:off x="2358692" y="4271878"/>
              <a:ext cx="171379" cy="1591377"/>
            </a:xfrm>
            <a:custGeom>
              <a:avLst/>
              <a:gdLst>
                <a:gd name="connsiteX0" fmla="*/ 0 w 171379"/>
                <a:gd name="connsiteY0" fmla="*/ 1594156 h 1591376"/>
                <a:gd name="connsiteX1" fmla="*/ 63875 w 171379"/>
                <a:gd name="connsiteY1" fmla="*/ 1594156 h 1591376"/>
                <a:gd name="connsiteX2" fmla="*/ 172958 w 171379"/>
                <a:gd name="connsiteY2" fmla="*/ 76741 h 1591376"/>
                <a:gd name="connsiteX3" fmla="*/ 178589 w 171379"/>
                <a:gd name="connsiteY3" fmla="*/ 0 h 1591376"/>
                <a:gd name="connsiteX4" fmla="*/ 93879 w 171379"/>
                <a:gd name="connsiteY4" fmla="*/ 0 h 1591376"/>
                <a:gd name="connsiteX5" fmla="*/ 89301 w 171379"/>
                <a:gd name="connsiteY5" fmla="*/ 76741 h 159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379" h="1591376">
                  <a:moveTo>
                    <a:pt x="0" y="1594156"/>
                  </a:moveTo>
                  <a:lnTo>
                    <a:pt x="63875" y="1594156"/>
                  </a:lnTo>
                  <a:lnTo>
                    <a:pt x="172958" y="76741"/>
                  </a:lnTo>
                  <a:lnTo>
                    <a:pt x="178589" y="0"/>
                  </a:lnTo>
                  <a:lnTo>
                    <a:pt x="93879" y="0"/>
                  </a:lnTo>
                  <a:lnTo>
                    <a:pt x="89301" y="76741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61FA1055-94E9-6FC8-6E80-E9709E640101}"/>
                </a:ext>
              </a:extLst>
            </p:cNvPr>
            <p:cNvSpPr/>
            <p:nvPr/>
          </p:nvSpPr>
          <p:spPr>
            <a:xfrm>
              <a:off x="2447993" y="4271878"/>
              <a:ext cx="85690" cy="61207"/>
            </a:xfrm>
            <a:custGeom>
              <a:avLst/>
              <a:gdLst>
                <a:gd name="connsiteX0" fmla="*/ 0 w 85689"/>
                <a:gd name="connsiteY0" fmla="*/ 72934 h 61206"/>
                <a:gd name="connsiteX1" fmla="*/ 83657 w 85689"/>
                <a:gd name="connsiteY1" fmla="*/ 72934 h 61206"/>
                <a:gd name="connsiteX2" fmla="*/ 89289 w 85689"/>
                <a:gd name="connsiteY2" fmla="*/ 0 h 61206"/>
                <a:gd name="connsiteX3" fmla="*/ 4578 w 85689"/>
                <a:gd name="connsiteY3" fmla="*/ 0 h 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61206">
                  <a:moveTo>
                    <a:pt x="0" y="72934"/>
                  </a:moveTo>
                  <a:lnTo>
                    <a:pt x="83657" y="72934"/>
                  </a:lnTo>
                  <a:lnTo>
                    <a:pt x="89289" y="0"/>
                  </a:lnTo>
                  <a:lnTo>
                    <a:pt x="4578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B139C742-47C3-48C3-AF33-943909B5C99A}"/>
                </a:ext>
              </a:extLst>
            </p:cNvPr>
            <p:cNvSpPr/>
            <p:nvPr/>
          </p:nvSpPr>
          <p:spPr>
            <a:xfrm>
              <a:off x="1879871" y="4269307"/>
              <a:ext cx="73448" cy="1591377"/>
            </a:xfrm>
            <a:custGeom>
              <a:avLst/>
              <a:gdLst>
                <a:gd name="connsiteX0" fmla="*/ 10417 w 73448"/>
                <a:gd name="connsiteY0" fmla="*/ 1596726 h 1591376"/>
                <a:gd name="connsiteX1" fmla="*/ 74244 w 73448"/>
                <a:gd name="connsiteY1" fmla="*/ 1596726 h 1591376"/>
                <a:gd name="connsiteX2" fmla="*/ 84673 w 73448"/>
                <a:gd name="connsiteY2" fmla="*/ 0 h 1591376"/>
                <a:gd name="connsiteX3" fmla="*/ 0 w 73448"/>
                <a:gd name="connsiteY3" fmla="*/ 0 h 159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48" h="1591376">
                  <a:moveTo>
                    <a:pt x="10417" y="1596726"/>
                  </a:moveTo>
                  <a:lnTo>
                    <a:pt x="74244" y="1596726"/>
                  </a:lnTo>
                  <a:lnTo>
                    <a:pt x="846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E9346235-E5C4-9D8A-85CB-0E9DC0F9FA0A}"/>
                </a:ext>
              </a:extLst>
            </p:cNvPr>
            <p:cNvSpPr/>
            <p:nvPr/>
          </p:nvSpPr>
          <p:spPr>
            <a:xfrm>
              <a:off x="1879822" y="4271878"/>
              <a:ext cx="73448" cy="1591377"/>
            </a:xfrm>
            <a:custGeom>
              <a:avLst/>
              <a:gdLst>
                <a:gd name="connsiteX0" fmla="*/ 0 w 73448"/>
                <a:gd name="connsiteY0" fmla="*/ 0 h 1591376"/>
                <a:gd name="connsiteX1" fmla="*/ 1665 w 73448"/>
                <a:gd name="connsiteY1" fmla="*/ 257619 h 1591376"/>
                <a:gd name="connsiteX2" fmla="*/ 10418 w 73448"/>
                <a:gd name="connsiteY2" fmla="*/ 1594156 h 1591376"/>
                <a:gd name="connsiteX3" fmla="*/ 74293 w 73448"/>
                <a:gd name="connsiteY3" fmla="*/ 1594156 h 1591376"/>
                <a:gd name="connsiteX4" fmla="*/ 83046 w 73448"/>
                <a:gd name="connsiteY4" fmla="*/ 257619 h 1591376"/>
                <a:gd name="connsiteX5" fmla="*/ 84710 w 73448"/>
                <a:gd name="connsiteY5" fmla="*/ 0 h 159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448" h="1591376">
                  <a:moveTo>
                    <a:pt x="0" y="0"/>
                  </a:moveTo>
                  <a:lnTo>
                    <a:pt x="1665" y="257619"/>
                  </a:lnTo>
                  <a:lnTo>
                    <a:pt x="10418" y="1594156"/>
                  </a:lnTo>
                  <a:lnTo>
                    <a:pt x="74293" y="1594156"/>
                  </a:lnTo>
                  <a:lnTo>
                    <a:pt x="83046" y="257619"/>
                  </a:lnTo>
                  <a:lnTo>
                    <a:pt x="84710" y="0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10DC26E9-88B8-43EB-A684-BE16D808C56D}"/>
                </a:ext>
              </a:extLst>
            </p:cNvPr>
            <p:cNvSpPr/>
            <p:nvPr/>
          </p:nvSpPr>
          <p:spPr>
            <a:xfrm>
              <a:off x="1879822" y="4271878"/>
              <a:ext cx="73448" cy="257069"/>
            </a:xfrm>
            <a:custGeom>
              <a:avLst/>
              <a:gdLst>
                <a:gd name="connsiteX0" fmla="*/ 0 w 73448"/>
                <a:gd name="connsiteY0" fmla="*/ 0 h 257068"/>
                <a:gd name="connsiteX1" fmla="*/ 1665 w 73448"/>
                <a:gd name="connsiteY1" fmla="*/ 260484 h 257068"/>
                <a:gd name="connsiteX2" fmla="*/ 83046 w 73448"/>
                <a:gd name="connsiteY2" fmla="*/ 260484 h 257068"/>
                <a:gd name="connsiteX3" fmla="*/ 84710 w 73448"/>
                <a:gd name="connsiteY3" fmla="*/ 0 h 25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48" h="257068">
                  <a:moveTo>
                    <a:pt x="0" y="0"/>
                  </a:moveTo>
                  <a:lnTo>
                    <a:pt x="1665" y="260484"/>
                  </a:lnTo>
                  <a:lnTo>
                    <a:pt x="83046" y="260484"/>
                  </a:lnTo>
                  <a:lnTo>
                    <a:pt x="8471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B316D563-E09A-C302-0488-30997B32AC47}"/>
                </a:ext>
              </a:extLst>
            </p:cNvPr>
            <p:cNvSpPr/>
            <p:nvPr/>
          </p:nvSpPr>
          <p:spPr>
            <a:xfrm>
              <a:off x="1212607" y="4269307"/>
              <a:ext cx="171379" cy="1591377"/>
            </a:xfrm>
            <a:custGeom>
              <a:avLst/>
              <a:gdLst>
                <a:gd name="connsiteX0" fmla="*/ 0 w 171379"/>
                <a:gd name="connsiteY0" fmla="*/ 1596726 h 1591376"/>
                <a:gd name="connsiteX1" fmla="*/ 63827 w 171379"/>
                <a:gd name="connsiteY1" fmla="*/ 1596726 h 1591376"/>
                <a:gd name="connsiteX2" fmla="*/ 178516 w 171379"/>
                <a:gd name="connsiteY2" fmla="*/ 0 h 1591376"/>
                <a:gd name="connsiteX3" fmla="*/ 93830 w 171379"/>
                <a:gd name="connsiteY3" fmla="*/ 0 h 159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79" h="1591376">
                  <a:moveTo>
                    <a:pt x="0" y="1596726"/>
                  </a:moveTo>
                  <a:lnTo>
                    <a:pt x="63827" y="1596726"/>
                  </a:lnTo>
                  <a:lnTo>
                    <a:pt x="178516" y="0"/>
                  </a:lnTo>
                  <a:lnTo>
                    <a:pt x="93830" y="0"/>
                  </a:ln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C1680001-77DE-F6C0-7017-C7A6EE607FF2}"/>
                </a:ext>
              </a:extLst>
            </p:cNvPr>
            <p:cNvSpPr/>
            <p:nvPr/>
          </p:nvSpPr>
          <p:spPr>
            <a:xfrm>
              <a:off x="1212570" y="4271878"/>
              <a:ext cx="171379" cy="1591377"/>
            </a:xfrm>
            <a:custGeom>
              <a:avLst/>
              <a:gdLst>
                <a:gd name="connsiteX0" fmla="*/ 0 w 171379"/>
                <a:gd name="connsiteY0" fmla="*/ 1594156 h 1591376"/>
                <a:gd name="connsiteX1" fmla="*/ 63863 w 171379"/>
                <a:gd name="connsiteY1" fmla="*/ 1594156 h 1591376"/>
                <a:gd name="connsiteX2" fmla="*/ 172958 w 171379"/>
                <a:gd name="connsiteY2" fmla="*/ 76741 h 1591376"/>
                <a:gd name="connsiteX3" fmla="*/ 178589 w 171379"/>
                <a:gd name="connsiteY3" fmla="*/ 0 h 1591376"/>
                <a:gd name="connsiteX4" fmla="*/ 93879 w 171379"/>
                <a:gd name="connsiteY4" fmla="*/ 0 h 1591376"/>
                <a:gd name="connsiteX5" fmla="*/ 89288 w 171379"/>
                <a:gd name="connsiteY5" fmla="*/ 76741 h 159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379" h="1591376">
                  <a:moveTo>
                    <a:pt x="0" y="1594156"/>
                  </a:moveTo>
                  <a:lnTo>
                    <a:pt x="63863" y="1594156"/>
                  </a:lnTo>
                  <a:lnTo>
                    <a:pt x="172958" y="76741"/>
                  </a:lnTo>
                  <a:lnTo>
                    <a:pt x="178589" y="0"/>
                  </a:lnTo>
                  <a:lnTo>
                    <a:pt x="93879" y="0"/>
                  </a:lnTo>
                  <a:lnTo>
                    <a:pt x="89288" y="76741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10759C2A-061B-10A0-8154-5E3AD6700640}"/>
                </a:ext>
              </a:extLst>
            </p:cNvPr>
            <p:cNvSpPr/>
            <p:nvPr/>
          </p:nvSpPr>
          <p:spPr>
            <a:xfrm>
              <a:off x="1301859" y="4271878"/>
              <a:ext cx="85690" cy="61207"/>
            </a:xfrm>
            <a:custGeom>
              <a:avLst/>
              <a:gdLst>
                <a:gd name="connsiteX0" fmla="*/ 0 w 85689"/>
                <a:gd name="connsiteY0" fmla="*/ 72934 h 61206"/>
                <a:gd name="connsiteX1" fmla="*/ 83670 w 85689"/>
                <a:gd name="connsiteY1" fmla="*/ 72934 h 61206"/>
                <a:gd name="connsiteX2" fmla="*/ 89301 w 85689"/>
                <a:gd name="connsiteY2" fmla="*/ 0 h 61206"/>
                <a:gd name="connsiteX3" fmla="*/ 4591 w 85689"/>
                <a:gd name="connsiteY3" fmla="*/ 0 h 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61206">
                  <a:moveTo>
                    <a:pt x="0" y="72934"/>
                  </a:moveTo>
                  <a:lnTo>
                    <a:pt x="83670" y="72934"/>
                  </a:lnTo>
                  <a:lnTo>
                    <a:pt x="89301" y="0"/>
                  </a:lnTo>
                  <a:lnTo>
                    <a:pt x="4591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408F9E4E-EB54-4325-7ABB-514B43BE63F5}"/>
                </a:ext>
              </a:extLst>
            </p:cNvPr>
            <p:cNvSpPr/>
            <p:nvPr/>
          </p:nvSpPr>
          <p:spPr>
            <a:xfrm>
              <a:off x="2974261" y="4269307"/>
              <a:ext cx="171379" cy="1591377"/>
            </a:xfrm>
            <a:custGeom>
              <a:avLst/>
              <a:gdLst>
                <a:gd name="connsiteX0" fmla="*/ 114677 w 171379"/>
                <a:gd name="connsiteY0" fmla="*/ 1596726 h 1591376"/>
                <a:gd name="connsiteX1" fmla="*/ 178516 w 171379"/>
                <a:gd name="connsiteY1" fmla="*/ 1596726 h 1591376"/>
                <a:gd name="connsiteX2" fmla="*/ 84673 w 171379"/>
                <a:gd name="connsiteY2" fmla="*/ 0 h 1591376"/>
                <a:gd name="connsiteX3" fmla="*/ 0 w 171379"/>
                <a:gd name="connsiteY3" fmla="*/ 0 h 159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79" h="1591376">
                  <a:moveTo>
                    <a:pt x="114677" y="1596726"/>
                  </a:moveTo>
                  <a:lnTo>
                    <a:pt x="178516" y="1596726"/>
                  </a:lnTo>
                  <a:lnTo>
                    <a:pt x="846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66010401-9385-60B6-7813-0CDDFEBDD916}"/>
                </a:ext>
              </a:extLst>
            </p:cNvPr>
            <p:cNvSpPr/>
            <p:nvPr/>
          </p:nvSpPr>
          <p:spPr>
            <a:xfrm>
              <a:off x="2974273" y="4271878"/>
              <a:ext cx="171379" cy="1591377"/>
            </a:xfrm>
            <a:custGeom>
              <a:avLst/>
              <a:gdLst>
                <a:gd name="connsiteX0" fmla="*/ 0 w 171379"/>
                <a:gd name="connsiteY0" fmla="*/ 0 h 1591376"/>
                <a:gd name="connsiteX1" fmla="*/ 5619 w 171379"/>
                <a:gd name="connsiteY1" fmla="*/ 76741 h 1591376"/>
                <a:gd name="connsiteX2" fmla="*/ 114714 w 171379"/>
                <a:gd name="connsiteY2" fmla="*/ 1594156 h 1591376"/>
                <a:gd name="connsiteX3" fmla="*/ 178479 w 171379"/>
                <a:gd name="connsiteY3" fmla="*/ 1594156 h 1591376"/>
                <a:gd name="connsiteX4" fmla="*/ 89289 w 171379"/>
                <a:gd name="connsiteY4" fmla="*/ 76741 h 1591376"/>
                <a:gd name="connsiteX5" fmla="*/ 84710 w 171379"/>
                <a:gd name="connsiteY5" fmla="*/ 0 h 159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379" h="1591376">
                  <a:moveTo>
                    <a:pt x="0" y="0"/>
                  </a:moveTo>
                  <a:lnTo>
                    <a:pt x="5619" y="76741"/>
                  </a:lnTo>
                  <a:lnTo>
                    <a:pt x="114714" y="1594156"/>
                  </a:lnTo>
                  <a:lnTo>
                    <a:pt x="178479" y="1594156"/>
                  </a:lnTo>
                  <a:lnTo>
                    <a:pt x="89289" y="76741"/>
                  </a:lnTo>
                  <a:lnTo>
                    <a:pt x="84710" y="0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C57C4CB6-F55D-66EE-8C64-D5A7EC228AFD}"/>
                </a:ext>
              </a:extLst>
            </p:cNvPr>
            <p:cNvSpPr/>
            <p:nvPr/>
          </p:nvSpPr>
          <p:spPr>
            <a:xfrm>
              <a:off x="2974273" y="4271878"/>
              <a:ext cx="85690" cy="61207"/>
            </a:xfrm>
            <a:custGeom>
              <a:avLst/>
              <a:gdLst>
                <a:gd name="connsiteX0" fmla="*/ 84710 w 85689"/>
                <a:gd name="connsiteY0" fmla="*/ 0 h 61206"/>
                <a:gd name="connsiteX1" fmla="*/ 0 w 85689"/>
                <a:gd name="connsiteY1" fmla="*/ 0 h 61206"/>
                <a:gd name="connsiteX2" fmla="*/ 5619 w 85689"/>
                <a:gd name="connsiteY2" fmla="*/ 72934 h 61206"/>
                <a:gd name="connsiteX3" fmla="*/ 89289 w 85689"/>
                <a:gd name="connsiteY3" fmla="*/ 72934 h 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89" h="61206">
                  <a:moveTo>
                    <a:pt x="84710" y="0"/>
                  </a:moveTo>
                  <a:lnTo>
                    <a:pt x="0" y="0"/>
                  </a:lnTo>
                  <a:lnTo>
                    <a:pt x="5619" y="72934"/>
                  </a:lnTo>
                  <a:lnTo>
                    <a:pt x="89289" y="72934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E5E0B123-BE56-1D5D-4FE0-46D9FDED2C72}"/>
                </a:ext>
              </a:extLst>
            </p:cNvPr>
            <p:cNvSpPr/>
            <p:nvPr/>
          </p:nvSpPr>
          <p:spPr>
            <a:xfrm>
              <a:off x="1239318" y="4229315"/>
              <a:ext cx="1885169" cy="73448"/>
            </a:xfrm>
            <a:custGeom>
              <a:avLst/>
              <a:gdLst>
                <a:gd name="connsiteX0" fmla="*/ 26466 w 1885169"/>
                <a:gd name="connsiteY0" fmla="*/ 79973 h 73448"/>
                <a:gd name="connsiteX1" fmla="*/ 1860283 w 1885169"/>
                <a:gd name="connsiteY1" fmla="*/ 79973 h 73448"/>
                <a:gd name="connsiteX2" fmla="*/ 1886749 w 1885169"/>
                <a:gd name="connsiteY2" fmla="*/ 53507 h 73448"/>
                <a:gd name="connsiteX3" fmla="*/ 1886749 w 1885169"/>
                <a:gd name="connsiteY3" fmla="*/ 0 h 73448"/>
                <a:gd name="connsiteX4" fmla="*/ 0 w 1885169"/>
                <a:gd name="connsiteY4" fmla="*/ 0 h 73448"/>
                <a:gd name="connsiteX5" fmla="*/ 0 w 1885169"/>
                <a:gd name="connsiteY5" fmla="*/ 53507 h 73448"/>
                <a:gd name="connsiteX6" fmla="*/ 26466 w 1885169"/>
                <a:gd name="connsiteY6" fmla="*/ 79973 h 7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5169" h="73448">
                  <a:moveTo>
                    <a:pt x="26466" y="79973"/>
                  </a:moveTo>
                  <a:lnTo>
                    <a:pt x="1860283" y="79973"/>
                  </a:lnTo>
                  <a:cubicBezTo>
                    <a:pt x="1874899" y="79973"/>
                    <a:pt x="1886749" y="68123"/>
                    <a:pt x="1886749" y="53507"/>
                  </a:cubicBezTo>
                  <a:lnTo>
                    <a:pt x="1886749" y="0"/>
                  </a:lnTo>
                  <a:lnTo>
                    <a:pt x="0" y="0"/>
                  </a:lnTo>
                  <a:lnTo>
                    <a:pt x="0" y="53507"/>
                  </a:lnTo>
                  <a:cubicBezTo>
                    <a:pt x="0" y="68123"/>
                    <a:pt x="11850" y="79973"/>
                    <a:pt x="26466" y="79973"/>
                  </a:cubicBez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C4E526BD-5896-1C59-8052-E873EE4B122B}"/>
                </a:ext>
              </a:extLst>
            </p:cNvPr>
            <p:cNvSpPr/>
            <p:nvPr/>
          </p:nvSpPr>
          <p:spPr>
            <a:xfrm>
              <a:off x="1239314" y="4229312"/>
              <a:ext cx="1885169" cy="36724"/>
            </a:xfrm>
            <a:custGeom>
              <a:avLst/>
              <a:gdLst>
                <a:gd name="connsiteX0" fmla="*/ 1886749 w 1885169"/>
                <a:gd name="connsiteY0" fmla="*/ 39993 h 36724"/>
                <a:gd name="connsiteX1" fmla="*/ 0 w 1885169"/>
                <a:gd name="connsiteY1" fmla="*/ 39993 h 36724"/>
                <a:gd name="connsiteX2" fmla="*/ 0 w 1885169"/>
                <a:gd name="connsiteY2" fmla="*/ 0 h 36724"/>
                <a:gd name="connsiteX3" fmla="*/ 1886749 w 1885169"/>
                <a:gd name="connsiteY3" fmla="*/ 0 h 3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5169" h="36724">
                  <a:moveTo>
                    <a:pt x="1886749" y="39993"/>
                  </a:moveTo>
                  <a:lnTo>
                    <a:pt x="0" y="39993"/>
                  </a:lnTo>
                  <a:lnTo>
                    <a:pt x="0" y="0"/>
                  </a:lnTo>
                  <a:lnTo>
                    <a:pt x="1886749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364530C1-BF75-EDFF-DDC4-DD67425F1A08}"/>
                </a:ext>
              </a:extLst>
            </p:cNvPr>
            <p:cNvSpPr/>
            <p:nvPr/>
          </p:nvSpPr>
          <p:spPr>
            <a:xfrm>
              <a:off x="1177229" y="4194696"/>
              <a:ext cx="2007583" cy="36724"/>
            </a:xfrm>
            <a:custGeom>
              <a:avLst/>
              <a:gdLst>
                <a:gd name="connsiteX0" fmla="*/ 22524 w 2007583"/>
                <a:gd name="connsiteY0" fmla="*/ 45048 h 36724"/>
                <a:gd name="connsiteX1" fmla="*/ 1988401 w 2007583"/>
                <a:gd name="connsiteY1" fmla="*/ 45048 h 36724"/>
                <a:gd name="connsiteX2" fmla="*/ 2010925 w 2007583"/>
                <a:gd name="connsiteY2" fmla="*/ 22524 h 36724"/>
                <a:gd name="connsiteX3" fmla="*/ 2010925 w 2007583"/>
                <a:gd name="connsiteY3" fmla="*/ 22524 h 36724"/>
                <a:gd name="connsiteX4" fmla="*/ 1988401 w 2007583"/>
                <a:gd name="connsiteY4" fmla="*/ 0 h 36724"/>
                <a:gd name="connsiteX5" fmla="*/ 22524 w 2007583"/>
                <a:gd name="connsiteY5" fmla="*/ 0 h 36724"/>
                <a:gd name="connsiteX6" fmla="*/ 0 w 2007583"/>
                <a:gd name="connsiteY6" fmla="*/ 22524 h 36724"/>
                <a:gd name="connsiteX7" fmla="*/ 0 w 2007583"/>
                <a:gd name="connsiteY7" fmla="*/ 22524 h 36724"/>
                <a:gd name="connsiteX8" fmla="*/ 22524 w 2007583"/>
                <a:gd name="connsiteY8" fmla="*/ 45048 h 3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7583" h="36724">
                  <a:moveTo>
                    <a:pt x="22524" y="45048"/>
                  </a:moveTo>
                  <a:lnTo>
                    <a:pt x="1988401" y="45048"/>
                  </a:lnTo>
                  <a:cubicBezTo>
                    <a:pt x="2000838" y="45048"/>
                    <a:pt x="2010925" y="34962"/>
                    <a:pt x="2010925" y="22524"/>
                  </a:cubicBezTo>
                  <a:lnTo>
                    <a:pt x="2010925" y="22524"/>
                  </a:lnTo>
                  <a:cubicBezTo>
                    <a:pt x="2010925" y="10087"/>
                    <a:pt x="2000838" y="0"/>
                    <a:pt x="1988401" y="0"/>
                  </a:cubicBezTo>
                  <a:lnTo>
                    <a:pt x="22524" y="0"/>
                  </a:lnTo>
                  <a:cubicBezTo>
                    <a:pt x="10087" y="0"/>
                    <a:pt x="0" y="10087"/>
                    <a:pt x="0" y="22524"/>
                  </a:cubicBezTo>
                  <a:lnTo>
                    <a:pt x="0" y="22524"/>
                  </a:lnTo>
                  <a:cubicBezTo>
                    <a:pt x="0" y="34962"/>
                    <a:pt x="10075" y="45048"/>
                    <a:pt x="22524" y="45048"/>
                  </a:cubicBez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5EA5562E-393A-C7B3-8A05-AAC711FD4B38}"/>
                </a:ext>
              </a:extLst>
            </p:cNvPr>
            <p:cNvSpPr/>
            <p:nvPr/>
          </p:nvSpPr>
          <p:spPr>
            <a:xfrm>
              <a:off x="2644466" y="4081170"/>
              <a:ext cx="452930" cy="110172"/>
            </a:xfrm>
            <a:custGeom>
              <a:avLst/>
              <a:gdLst>
                <a:gd name="connsiteX0" fmla="*/ 458341 w 452930"/>
                <a:gd name="connsiteY0" fmla="*/ 56788 h 110172"/>
                <a:gd name="connsiteX1" fmla="*/ 447923 w 452930"/>
                <a:gd name="connsiteY1" fmla="*/ 113465 h 110172"/>
                <a:gd name="connsiteX2" fmla="*/ 0 w 452930"/>
                <a:gd name="connsiteY2" fmla="*/ 113465 h 110172"/>
                <a:gd name="connsiteX3" fmla="*/ 0 w 452930"/>
                <a:gd name="connsiteY3" fmla="*/ 102840 h 110172"/>
                <a:gd name="connsiteX4" fmla="*/ 9071 w 452930"/>
                <a:gd name="connsiteY4" fmla="*/ 102840 h 110172"/>
                <a:gd name="connsiteX5" fmla="*/ 9071 w 452930"/>
                <a:gd name="connsiteY5" fmla="*/ 10626 h 110172"/>
                <a:gd name="connsiteX6" fmla="*/ 0 w 452930"/>
                <a:gd name="connsiteY6" fmla="*/ 10626 h 110172"/>
                <a:gd name="connsiteX7" fmla="*/ 0 w 452930"/>
                <a:gd name="connsiteY7" fmla="*/ 0 h 110172"/>
                <a:gd name="connsiteX8" fmla="*/ 447923 w 452930"/>
                <a:gd name="connsiteY8" fmla="*/ 0 h 110172"/>
                <a:gd name="connsiteX9" fmla="*/ 458341 w 452930"/>
                <a:gd name="connsiteY9" fmla="*/ 56788 h 11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2930" h="110172">
                  <a:moveTo>
                    <a:pt x="458341" y="56788"/>
                  </a:moveTo>
                  <a:cubicBezTo>
                    <a:pt x="458341" y="94087"/>
                    <a:pt x="447923" y="113465"/>
                    <a:pt x="447923" y="113465"/>
                  </a:cubicBezTo>
                  <a:lnTo>
                    <a:pt x="0" y="113465"/>
                  </a:lnTo>
                  <a:lnTo>
                    <a:pt x="0" y="102840"/>
                  </a:lnTo>
                  <a:lnTo>
                    <a:pt x="9071" y="102840"/>
                  </a:lnTo>
                  <a:lnTo>
                    <a:pt x="9071" y="10626"/>
                  </a:lnTo>
                  <a:lnTo>
                    <a:pt x="0" y="10626"/>
                  </a:lnTo>
                  <a:lnTo>
                    <a:pt x="0" y="0"/>
                  </a:lnTo>
                  <a:lnTo>
                    <a:pt x="447923" y="0"/>
                  </a:lnTo>
                  <a:cubicBezTo>
                    <a:pt x="447912" y="0"/>
                    <a:pt x="458341" y="20002"/>
                    <a:pt x="458341" y="56788"/>
                  </a:cubicBez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6DA8F37F-FA1B-43FF-2ECF-3D49A87A61A6}"/>
                </a:ext>
              </a:extLst>
            </p:cNvPr>
            <p:cNvSpPr/>
            <p:nvPr/>
          </p:nvSpPr>
          <p:spPr>
            <a:xfrm>
              <a:off x="2644466" y="4081170"/>
              <a:ext cx="452930" cy="110172"/>
            </a:xfrm>
            <a:custGeom>
              <a:avLst/>
              <a:gdLst>
                <a:gd name="connsiteX0" fmla="*/ 458341 w 452930"/>
                <a:gd name="connsiteY0" fmla="*/ 56788 h 110172"/>
                <a:gd name="connsiteX1" fmla="*/ 447923 w 452930"/>
                <a:gd name="connsiteY1" fmla="*/ 113465 h 110172"/>
                <a:gd name="connsiteX2" fmla="*/ 0 w 452930"/>
                <a:gd name="connsiteY2" fmla="*/ 113465 h 110172"/>
                <a:gd name="connsiteX3" fmla="*/ 0 w 452930"/>
                <a:gd name="connsiteY3" fmla="*/ 102840 h 110172"/>
                <a:gd name="connsiteX4" fmla="*/ 9071 w 452930"/>
                <a:gd name="connsiteY4" fmla="*/ 102840 h 110172"/>
                <a:gd name="connsiteX5" fmla="*/ 9071 w 452930"/>
                <a:gd name="connsiteY5" fmla="*/ 10626 h 110172"/>
                <a:gd name="connsiteX6" fmla="*/ 0 w 452930"/>
                <a:gd name="connsiteY6" fmla="*/ 10626 h 110172"/>
                <a:gd name="connsiteX7" fmla="*/ 0 w 452930"/>
                <a:gd name="connsiteY7" fmla="*/ 0 h 110172"/>
                <a:gd name="connsiteX8" fmla="*/ 447923 w 452930"/>
                <a:gd name="connsiteY8" fmla="*/ 0 h 110172"/>
                <a:gd name="connsiteX9" fmla="*/ 458341 w 452930"/>
                <a:gd name="connsiteY9" fmla="*/ 56788 h 11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2930" h="110172">
                  <a:moveTo>
                    <a:pt x="458341" y="56788"/>
                  </a:moveTo>
                  <a:cubicBezTo>
                    <a:pt x="458341" y="94087"/>
                    <a:pt x="447923" y="113465"/>
                    <a:pt x="447923" y="113465"/>
                  </a:cubicBezTo>
                  <a:lnTo>
                    <a:pt x="0" y="113465"/>
                  </a:lnTo>
                  <a:lnTo>
                    <a:pt x="0" y="102840"/>
                  </a:lnTo>
                  <a:lnTo>
                    <a:pt x="9071" y="102840"/>
                  </a:lnTo>
                  <a:lnTo>
                    <a:pt x="9071" y="10626"/>
                  </a:lnTo>
                  <a:lnTo>
                    <a:pt x="0" y="10626"/>
                  </a:lnTo>
                  <a:lnTo>
                    <a:pt x="0" y="0"/>
                  </a:lnTo>
                  <a:lnTo>
                    <a:pt x="447923" y="0"/>
                  </a:lnTo>
                  <a:cubicBezTo>
                    <a:pt x="447912" y="0"/>
                    <a:pt x="458341" y="20002"/>
                    <a:pt x="458341" y="5678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62B28E32-1D19-D018-C9B0-81A0E88DAF56}"/>
                </a:ext>
              </a:extLst>
            </p:cNvPr>
            <p:cNvSpPr/>
            <p:nvPr/>
          </p:nvSpPr>
          <p:spPr>
            <a:xfrm>
              <a:off x="2644454" y="4081170"/>
              <a:ext cx="208103" cy="110172"/>
            </a:xfrm>
            <a:custGeom>
              <a:avLst/>
              <a:gdLst>
                <a:gd name="connsiteX0" fmla="*/ 218704 w 208103"/>
                <a:gd name="connsiteY0" fmla="*/ 56788 h 110172"/>
                <a:gd name="connsiteX1" fmla="*/ 208287 w 208103"/>
                <a:gd name="connsiteY1" fmla="*/ 113465 h 110172"/>
                <a:gd name="connsiteX2" fmla="*/ 0 w 208103"/>
                <a:gd name="connsiteY2" fmla="*/ 113465 h 110172"/>
                <a:gd name="connsiteX3" fmla="*/ 0 w 208103"/>
                <a:gd name="connsiteY3" fmla="*/ 102840 h 110172"/>
                <a:gd name="connsiteX4" fmla="*/ 9071 w 208103"/>
                <a:gd name="connsiteY4" fmla="*/ 102840 h 110172"/>
                <a:gd name="connsiteX5" fmla="*/ 9071 w 208103"/>
                <a:gd name="connsiteY5" fmla="*/ 10626 h 110172"/>
                <a:gd name="connsiteX6" fmla="*/ 0 w 208103"/>
                <a:gd name="connsiteY6" fmla="*/ 10626 h 110172"/>
                <a:gd name="connsiteX7" fmla="*/ 0 w 208103"/>
                <a:gd name="connsiteY7" fmla="*/ 0 h 110172"/>
                <a:gd name="connsiteX8" fmla="*/ 208287 w 208103"/>
                <a:gd name="connsiteY8" fmla="*/ 0 h 110172"/>
                <a:gd name="connsiteX9" fmla="*/ 218704 w 208103"/>
                <a:gd name="connsiteY9" fmla="*/ 56788 h 11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103" h="110172">
                  <a:moveTo>
                    <a:pt x="218704" y="56788"/>
                  </a:moveTo>
                  <a:cubicBezTo>
                    <a:pt x="218704" y="94087"/>
                    <a:pt x="208287" y="113465"/>
                    <a:pt x="208287" y="113465"/>
                  </a:cubicBezTo>
                  <a:lnTo>
                    <a:pt x="0" y="113465"/>
                  </a:lnTo>
                  <a:lnTo>
                    <a:pt x="0" y="102840"/>
                  </a:lnTo>
                  <a:lnTo>
                    <a:pt x="9071" y="102840"/>
                  </a:lnTo>
                  <a:lnTo>
                    <a:pt x="9071" y="10626"/>
                  </a:lnTo>
                  <a:lnTo>
                    <a:pt x="0" y="10626"/>
                  </a:lnTo>
                  <a:lnTo>
                    <a:pt x="0" y="0"/>
                  </a:lnTo>
                  <a:lnTo>
                    <a:pt x="208287" y="0"/>
                  </a:lnTo>
                  <a:cubicBezTo>
                    <a:pt x="208287" y="0"/>
                    <a:pt x="218704" y="20002"/>
                    <a:pt x="218704" y="56788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46EC9215-C94D-931E-0340-01511989A399}"/>
                </a:ext>
              </a:extLst>
            </p:cNvPr>
            <p:cNvSpPr/>
            <p:nvPr/>
          </p:nvSpPr>
          <p:spPr>
            <a:xfrm>
              <a:off x="2653525" y="4091796"/>
              <a:ext cx="183620" cy="85690"/>
            </a:xfrm>
            <a:custGeom>
              <a:avLst/>
              <a:gdLst>
                <a:gd name="connsiteX0" fmla="*/ 187550 w 183620"/>
                <a:gd name="connsiteY0" fmla="*/ 46162 h 85689"/>
                <a:gd name="connsiteX1" fmla="*/ 179103 w 183620"/>
                <a:gd name="connsiteY1" fmla="*/ 92214 h 85689"/>
                <a:gd name="connsiteX2" fmla="*/ 0 w 183620"/>
                <a:gd name="connsiteY2" fmla="*/ 92214 h 85689"/>
                <a:gd name="connsiteX3" fmla="*/ 0 w 183620"/>
                <a:gd name="connsiteY3" fmla="*/ 0 h 85689"/>
                <a:gd name="connsiteX4" fmla="*/ 179103 w 183620"/>
                <a:gd name="connsiteY4" fmla="*/ 0 h 85689"/>
                <a:gd name="connsiteX5" fmla="*/ 187550 w 183620"/>
                <a:gd name="connsiteY5" fmla="*/ 46162 h 8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620" h="85689">
                  <a:moveTo>
                    <a:pt x="187550" y="46162"/>
                  </a:moveTo>
                  <a:cubicBezTo>
                    <a:pt x="187550" y="76484"/>
                    <a:pt x="179103" y="92214"/>
                    <a:pt x="179103" y="92214"/>
                  </a:cubicBezTo>
                  <a:lnTo>
                    <a:pt x="0" y="92214"/>
                  </a:lnTo>
                  <a:lnTo>
                    <a:pt x="0" y="0"/>
                  </a:lnTo>
                  <a:lnTo>
                    <a:pt x="179103" y="0"/>
                  </a:lnTo>
                  <a:cubicBezTo>
                    <a:pt x="179103" y="0"/>
                    <a:pt x="187550" y="16256"/>
                    <a:pt x="187550" y="46162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37339C24-508E-8F8D-DD5B-64191D838257}"/>
                </a:ext>
              </a:extLst>
            </p:cNvPr>
            <p:cNvSpPr/>
            <p:nvPr/>
          </p:nvSpPr>
          <p:spPr>
            <a:xfrm>
              <a:off x="2936092" y="4081170"/>
              <a:ext cx="85690" cy="110172"/>
            </a:xfrm>
            <a:custGeom>
              <a:avLst/>
              <a:gdLst>
                <a:gd name="connsiteX0" fmla="*/ 93769 w 85689"/>
                <a:gd name="connsiteY0" fmla="*/ 56788 h 110172"/>
                <a:gd name="connsiteX1" fmla="*/ 83351 w 85689"/>
                <a:gd name="connsiteY1" fmla="*/ 113465 h 110172"/>
                <a:gd name="connsiteX2" fmla="*/ 0 w 85689"/>
                <a:gd name="connsiteY2" fmla="*/ 113465 h 110172"/>
                <a:gd name="connsiteX3" fmla="*/ 10417 w 85689"/>
                <a:gd name="connsiteY3" fmla="*/ 56788 h 110172"/>
                <a:gd name="connsiteX4" fmla="*/ 0 w 85689"/>
                <a:gd name="connsiteY4" fmla="*/ 0 h 110172"/>
                <a:gd name="connsiteX5" fmla="*/ 83351 w 85689"/>
                <a:gd name="connsiteY5" fmla="*/ 0 h 110172"/>
                <a:gd name="connsiteX6" fmla="*/ 93769 w 85689"/>
                <a:gd name="connsiteY6" fmla="*/ 56788 h 11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689" h="110172">
                  <a:moveTo>
                    <a:pt x="93769" y="56788"/>
                  </a:moveTo>
                  <a:cubicBezTo>
                    <a:pt x="93769" y="94087"/>
                    <a:pt x="83351" y="113465"/>
                    <a:pt x="83351" y="113465"/>
                  </a:cubicBezTo>
                  <a:lnTo>
                    <a:pt x="0" y="113465"/>
                  </a:lnTo>
                  <a:cubicBezTo>
                    <a:pt x="0" y="113465"/>
                    <a:pt x="10417" y="94087"/>
                    <a:pt x="10417" y="56788"/>
                  </a:cubicBezTo>
                  <a:cubicBezTo>
                    <a:pt x="10417" y="20002"/>
                    <a:pt x="0" y="0"/>
                    <a:pt x="0" y="0"/>
                  </a:cubicBezTo>
                  <a:lnTo>
                    <a:pt x="83351" y="0"/>
                  </a:lnTo>
                  <a:cubicBezTo>
                    <a:pt x="83351" y="0"/>
                    <a:pt x="93769" y="20002"/>
                    <a:pt x="93769" y="56788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7C5D8724-2EE3-49CC-60CF-0CD9233800E4}"/>
                </a:ext>
              </a:extLst>
            </p:cNvPr>
            <p:cNvSpPr/>
            <p:nvPr/>
          </p:nvSpPr>
          <p:spPr>
            <a:xfrm>
              <a:off x="2684373" y="3967705"/>
              <a:ext cx="452930" cy="110172"/>
            </a:xfrm>
            <a:custGeom>
              <a:avLst/>
              <a:gdLst>
                <a:gd name="connsiteX0" fmla="*/ 458341 w 452930"/>
                <a:gd name="connsiteY0" fmla="*/ 56788 h 110172"/>
                <a:gd name="connsiteX1" fmla="*/ 447924 w 452930"/>
                <a:gd name="connsiteY1" fmla="*/ 113465 h 110172"/>
                <a:gd name="connsiteX2" fmla="*/ 0 w 452930"/>
                <a:gd name="connsiteY2" fmla="*/ 113465 h 110172"/>
                <a:gd name="connsiteX3" fmla="*/ 0 w 452930"/>
                <a:gd name="connsiteY3" fmla="*/ 102840 h 110172"/>
                <a:gd name="connsiteX4" fmla="*/ 9071 w 452930"/>
                <a:gd name="connsiteY4" fmla="*/ 102840 h 110172"/>
                <a:gd name="connsiteX5" fmla="*/ 9071 w 452930"/>
                <a:gd name="connsiteY5" fmla="*/ 10626 h 110172"/>
                <a:gd name="connsiteX6" fmla="*/ 0 w 452930"/>
                <a:gd name="connsiteY6" fmla="*/ 10626 h 110172"/>
                <a:gd name="connsiteX7" fmla="*/ 0 w 452930"/>
                <a:gd name="connsiteY7" fmla="*/ 0 h 110172"/>
                <a:gd name="connsiteX8" fmla="*/ 447924 w 452930"/>
                <a:gd name="connsiteY8" fmla="*/ 0 h 110172"/>
                <a:gd name="connsiteX9" fmla="*/ 458341 w 452930"/>
                <a:gd name="connsiteY9" fmla="*/ 56788 h 11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2930" h="110172">
                  <a:moveTo>
                    <a:pt x="458341" y="56788"/>
                  </a:moveTo>
                  <a:cubicBezTo>
                    <a:pt x="458341" y="94087"/>
                    <a:pt x="447924" y="113465"/>
                    <a:pt x="447924" y="113465"/>
                  </a:cubicBezTo>
                  <a:lnTo>
                    <a:pt x="0" y="113465"/>
                  </a:lnTo>
                  <a:lnTo>
                    <a:pt x="0" y="102840"/>
                  </a:lnTo>
                  <a:lnTo>
                    <a:pt x="9071" y="102840"/>
                  </a:lnTo>
                  <a:lnTo>
                    <a:pt x="9071" y="10626"/>
                  </a:lnTo>
                  <a:lnTo>
                    <a:pt x="0" y="10626"/>
                  </a:lnTo>
                  <a:lnTo>
                    <a:pt x="0" y="0"/>
                  </a:lnTo>
                  <a:lnTo>
                    <a:pt x="447924" y="0"/>
                  </a:lnTo>
                  <a:cubicBezTo>
                    <a:pt x="447924" y="0"/>
                    <a:pt x="458341" y="20002"/>
                    <a:pt x="458341" y="56788"/>
                  </a:cubicBez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EB41434D-F952-B27E-1E69-9601FF581D71}"/>
                </a:ext>
              </a:extLst>
            </p:cNvPr>
            <p:cNvSpPr/>
            <p:nvPr/>
          </p:nvSpPr>
          <p:spPr>
            <a:xfrm>
              <a:off x="2684373" y="3967705"/>
              <a:ext cx="208103" cy="110172"/>
            </a:xfrm>
            <a:custGeom>
              <a:avLst/>
              <a:gdLst>
                <a:gd name="connsiteX0" fmla="*/ 218704 w 208103"/>
                <a:gd name="connsiteY0" fmla="*/ 56788 h 110172"/>
                <a:gd name="connsiteX1" fmla="*/ 208287 w 208103"/>
                <a:gd name="connsiteY1" fmla="*/ 113465 h 110172"/>
                <a:gd name="connsiteX2" fmla="*/ 0 w 208103"/>
                <a:gd name="connsiteY2" fmla="*/ 113465 h 110172"/>
                <a:gd name="connsiteX3" fmla="*/ 0 w 208103"/>
                <a:gd name="connsiteY3" fmla="*/ 102840 h 110172"/>
                <a:gd name="connsiteX4" fmla="*/ 9071 w 208103"/>
                <a:gd name="connsiteY4" fmla="*/ 102840 h 110172"/>
                <a:gd name="connsiteX5" fmla="*/ 9071 w 208103"/>
                <a:gd name="connsiteY5" fmla="*/ 10626 h 110172"/>
                <a:gd name="connsiteX6" fmla="*/ 0 w 208103"/>
                <a:gd name="connsiteY6" fmla="*/ 10626 h 110172"/>
                <a:gd name="connsiteX7" fmla="*/ 0 w 208103"/>
                <a:gd name="connsiteY7" fmla="*/ 0 h 110172"/>
                <a:gd name="connsiteX8" fmla="*/ 208287 w 208103"/>
                <a:gd name="connsiteY8" fmla="*/ 0 h 110172"/>
                <a:gd name="connsiteX9" fmla="*/ 218704 w 208103"/>
                <a:gd name="connsiteY9" fmla="*/ 56788 h 11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103" h="110172">
                  <a:moveTo>
                    <a:pt x="218704" y="56788"/>
                  </a:moveTo>
                  <a:cubicBezTo>
                    <a:pt x="218704" y="94087"/>
                    <a:pt x="208287" y="113465"/>
                    <a:pt x="208287" y="113465"/>
                  </a:cubicBezTo>
                  <a:lnTo>
                    <a:pt x="0" y="113465"/>
                  </a:lnTo>
                  <a:lnTo>
                    <a:pt x="0" y="102840"/>
                  </a:lnTo>
                  <a:lnTo>
                    <a:pt x="9071" y="102840"/>
                  </a:lnTo>
                  <a:lnTo>
                    <a:pt x="9071" y="10626"/>
                  </a:lnTo>
                  <a:lnTo>
                    <a:pt x="0" y="10626"/>
                  </a:lnTo>
                  <a:lnTo>
                    <a:pt x="0" y="0"/>
                  </a:lnTo>
                  <a:lnTo>
                    <a:pt x="208287" y="0"/>
                  </a:lnTo>
                  <a:cubicBezTo>
                    <a:pt x="208287" y="0"/>
                    <a:pt x="218704" y="20002"/>
                    <a:pt x="218704" y="56788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0B0B75BC-23FB-C94A-C509-2F93C81FFB98}"/>
                </a:ext>
              </a:extLst>
            </p:cNvPr>
            <p:cNvSpPr/>
            <p:nvPr/>
          </p:nvSpPr>
          <p:spPr>
            <a:xfrm>
              <a:off x="2693456" y="3978330"/>
              <a:ext cx="183620" cy="85690"/>
            </a:xfrm>
            <a:custGeom>
              <a:avLst/>
              <a:gdLst>
                <a:gd name="connsiteX0" fmla="*/ 187538 w 183620"/>
                <a:gd name="connsiteY0" fmla="*/ 46162 h 85689"/>
                <a:gd name="connsiteX1" fmla="*/ 179103 w 183620"/>
                <a:gd name="connsiteY1" fmla="*/ 92214 h 85689"/>
                <a:gd name="connsiteX2" fmla="*/ 0 w 183620"/>
                <a:gd name="connsiteY2" fmla="*/ 92214 h 85689"/>
                <a:gd name="connsiteX3" fmla="*/ 0 w 183620"/>
                <a:gd name="connsiteY3" fmla="*/ 0 h 85689"/>
                <a:gd name="connsiteX4" fmla="*/ 179103 w 183620"/>
                <a:gd name="connsiteY4" fmla="*/ 0 h 85689"/>
                <a:gd name="connsiteX5" fmla="*/ 187538 w 183620"/>
                <a:gd name="connsiteY5" fmla="*/ 46162 h 8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620" h="85689">
                  <a:moveTo>
                    <a:pt x="187538" y="46162"/>
                  </a:moveTo>
                  <a:cubicBezTo>
                    <a:pt x="187538" y="76484"/>
                    <a:pt x="179103" y="92214"/>
                    <a:pt x="179103" y="92214"/>
                  </a:cubicBezTo>
                  <a:lnTo>
                    <a:pt x="0" y="92214"/>
                  </a:lnTo>
                  <a:lnTo>
                    <a:pt x="0" y="0"/>
                  </a:lnTo>
                  <a:lnTo>
                    <a:pt x="179103" y="0"/>
                  </a:lnTo>
                  <a:cubicBezTo>
                    <a:pt x="179091" y="0"/>
                    <a:pt x="187538" y="16257"/>
                    <a:pt x="187538" y="46162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9E999D42-8F30-31B0-5454-C06C67EF8B93}"/>
                </a:ext>
              </a:extLst>
            </p:cNvPr>
            <p:cNvSpPr/>
            <p:nvPr/>
          </p:nvSpPr>
          <p:spPr>
            <a:xfrm>
              <a:off x="2976011" y="3967705"/>
              <a:ext cx="85690" cy="110172"/>
            </a:xfrm>
            <a:custGeom>
              <a:avLst/>
              <a:gdLst>
                <a:gd name="connsiteX0" fmla="*/ 93769 w 85689"/>
                <a:gd name="connsiteY0" fmla="*/ 56788 h 110172"/>
                <a:gd name="connsiteX1" fmla="*/ 83351 w 85689"/>
                <a:gd name="connsiteY1" fmla="*/ 113465 h 110172"/>
                <a:gd name="connsiteX2" fmla="*/ 0 w 85689"/>
                <a:gd name="connsiteY2" fmla="*/ 113465 h 110172"/>
                <a:gd name="connsiteX3" fmla="*/ 10418 w 85689"/>
                <a:gd name="connsiteY3" fmla="*/ 56788 h 110172"/>
                <a:gd name="connsiteX4" fmla="*/ 0 w 85689"/>
                <a:gd name="connsiteY4" fmla="*/ 0 h 110172"/>
                <a:gd name="connsiteX5" fmla="*/ 83351 w 85689"/>
                <a:gd name="connsiteY5" fmla="*/ 0 h 110172"/>
                <a:gd name="connsiteX6" fmla="*/ 93769 w 85689"/>
                <a:gd name="connsiteY6" fmla="*/ 56788 h 11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689" h="110172">
                  <a:moveTo>
                    <a:pt x="93769" y="56788"/>
                  </a:moveTo>
                  <a:cubicBezTo>
                    <a:pt x="93769" y="94087"/>
                    <a:pt x="83351" y="113465"/>
                    <a:pt x="83351" y="113465"/>
                  </a:cubicBezTo>
                  <a:lnTo>
                    <a:pt x="0" y="113465"/>
                  </a:lnTo>
                  <a:cubicBezTo>
                    <a:pt x="0" y="113465"/>
                    <a:pt x="10418" y="94087"/>
                    <a:pt x="10418" y="56788"/>
                  </a:cubicBezTo>
                  <a:cubicBezTo>
                    <a:pt x="10418" y="20002"/>
                    <a:pt x="0" y="0"/>
                    <a:pt x="0" y="0"/>
                  </a:cubicBezTo>
                  <a:lnTo>
                    <a:pt x="83351" y="0"/>
                  </a:lnTo>
                  <a:cubicBezTo>
                    <a:pt x="83351" y="0"/>
                    <a:pt x="93769" y="20002"/>
                    <a:pt x="93769" y="56788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FB55791E-1113-132D-8D90-4F140532F887}"/>
                </a:ext>
              </a:extLst>
            </p:cNvPr>
            <p:cNvSpPr/>
            <p:nvPr/>
          </p:nvSpPr>
          <p:spPr>
            <a:xfrm>
              <a:off x="1507097" y="5593100"/>
              <a:ext cx="122414" cy="171379"/>
            </a:xfrm>
            <a:custGeom>
              <a:avLst/>
              <a:gdLst>
                <a:gd name="connsiteX0" fmla="*/ 132917 w 122413"/>
                <a:gd name="connsiteY0" fmla="*/ 0 h 171379"/>
                <a:gd name="connsiteX1" fmla="*/ 93512 w 122413"/>
                <a:gd name="connsiteY1" fmla="*/ 182457 h 171379"/>
                <a:gd name="connsiteX2" fmla="*/ 0 w 122413"/>
                <a:gd name="connsiteY2" fmla="*/ 180780 h 171379"/>
                <a:gd name="connsiteX3" fmla="*/ 39160 w 122413"/>
                <a:gd name="connsiteY3" fmla="*/ 0 h 17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13" h="171379">
                  <a:moveTo>
                    <a:pt x="132917" y="0"/>
                  </a:moveTo>
                  <a:lnTo>
                    <a:pt x="93512" y="182457"/>
                  </a:lnTo>
                  <a:lnTo>
                    <a:pt x="0" y="180780"/>
                  </a:lnTo>
                  <a:lnTo>
                    <a:pt x="39160" y="0"/>
                  </a:lnTo>
                  <a:close/>
                </a:path>
              </a:pathLst>
            </a:custGeom>
            <a:solidFill>
              <a:srgbClr val="EBB376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7645E78B-22A8-E026-12F9-14B0088F7D99}"/>
                </a:ext>
              </a:extLst>
            </p:cNvPr>
            <p:cNvSpPr/>
            <p:nvPr/>
          </p:nvSpPr>
          <p:spPr>
            <a:xfrm>
              <a:off x="1527969" y="5593100"/>
              <a:ext cx="110172" cy="85690"/>
            </a:xfrm>
            <a:custGeom>
              <a:avLst/>
              <a:gdLst>
                <a:gd name="connsiteX0" fmla="*/ 112070 w 110172"/>
                <a:gd name="connsiteY0" fmla="*/ 0 h 85689"/>
                <a:gd name="connsiteX1" fmla="*/ 92569 w 110172"/>
                <a:gd name="connsiteY1" fmla="*/ 90182 h 85689"/>
                <a:gd name="connsiteX2" fmla="*/ 0 w 110172"/>
                <a:gd name="connsiteY2" fmla="*/ 83976 h 85689"/>
                <a:gd name="connsiteX3" fmla="*/ 18252 w 110172"/>
                <a:gd name="connsiteY3" fmla="*/ 0 h 8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72" h="85689">
                  <a:moveTo>
                    <a:pt x="112070" y="0"/>
                  </a:moveTo>
                  <a:lnTo>
                    <a:pt x="92569" y="90182"/>
                  </a:lnTo>
                  <a:lnTo>
                    <a:pt x="0" y="83976"/>
                  </a:lnTo>
                  <a:lnTo>
                    <a:pt x="18252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48DA41AC-300A-5700-163F-0450181293F0}"/>
                </a:ext>
              </a:extLst>
            </p:cNvPr>
            <p:cNvSpPr/>
            <p:nvPr/>
          </p:nvSpPr>
          <p:spPr>
            <a:xfrm>
              <a:off x="1614638" y="5731637"/>
              <a:ext cx="48965" cy="36724"/>
            </a:xfrm>
            <a:custGeom>
              <a:avLst/>
              <a:gdLst>
                <a:gd name="connsiteX0" fmla="*/ 12 w 48965"/>
                <a:gd name="connsiteY0" fmla="*/ 39269 h 36724"/>
                <a:gd name="connsiteX1" fmla="*/ 1971 w 48965"/>
                <a:gd name="connsiteY1" fmla="*/ 39514 h 36724"/>
                <a:gd name="connsiteX2" fmla="*/ 4321 w 48965"/>
                <a:gd name="connsiteY2" fmla="*/ 40395 h 36724"/>
                <a:gd name="connsiteX3" fmla="*/ 4713 w 48965"/>
                <a:gd name="connsiteY3" fmla="*/ 41044 h 36724"/>
                <a:gd name="connsiteX4" fmla="*/ 5496 w 48965"/>
                <a:gd name="connsiteY4" fmla="*/ 40983 h 36724"/>
                <a:gd name="connsiteX5" fmla="*/ 29844 w 48965"/>
                <a:gd name="connsiteY5" fmla="*/ 45806 h 36724"/>
                <a:gd name="connsiteX6" fmla="*/ 47631 w 48965"/>
                <a:gd name="connsiteY6" fmla="*/ 42317 h 36724"/>
                <a:gd name="connsiteX7" fmla="*/ 51022 w 48965"/>
                <a:gd name="connsiteY7" fmla="*/ 30358 h 36724"/>
                <a:gd name="connsiteX8" fmla="*/ 46334 w 48965"/>
                <a:gd name="connsiteY8" fmla="*/ 23857 h 36724"/>
                <a:gd name="connsiteX9" fmla="*/ 20443 w 48965"/>
                <a:gd name="connsiteY9" fmla="*/ 28619 h 36724"/>
                <a:gd name="connsiteX10" fmla="*/ 29649 w 48965"/>
                <a:gd name="connsiteY10" fmla="*/ 7258 h 36724"/>
                <a:gd name="connsiteX11" fmla="*/ 21704 w 48965"/>
                <a:gd name="connsiteY11" fmla="*/ 195 h 36724"/>
                <a:gd name="connsiteX12" fmla="*/ 11311 w 48965"/>
                <a:gd name="connsiteY12" fmla="*/ 2631 h 36724"/>
                <a:gd name="connsiteX13" fmla="*/ 0 w 48965"/>
                <a:gd name="connsiteY13" fmla="*/ 39086 h 36724"/>
                <a:gd name="connsiteX14" fmla="*/ 0 w 48965"/>
                <a:gd name="connsiteY14" fmla="*/ 39159 h 36724"/>
                <a:gd name="connsiteX15" fmla="*/ 0 w 48965"/>
                <a:gd name="connsiteY15" fmla="*/ 39183 h 36724"/>
                <a:gd name="connsiteX16" fmla="*/ 12 w 48965"/>
                <a:gd name="connsiteY16" fmla="*/ 39269 h 36724"/>
                <a:gd name="connsiteX17" fmla="*/ 10050 w 48965"/>
                <a:gd name="connsiteY17" fmla="*/ 33858 h 36724"/>
                <a:gd name="connsiteX18" fmla="*/ 8128 w 48965"/>
                <a:gd name="connsiteY18" fmla="*/ 34924 h 36724"/>
                <a:gd name="connsiteX19" fmla="*/ 16024 w 48965"/>
                <a:gd name="connsiteY19" fmla="*/ 6340 h 36724"/>
                <a:gd name="connsiteX20" fmla="*/ 20786 w 48965"/>
                <a:gd name="connsiteY20" fmla="*/ 4651 h 36724"/>
                <a:gd name="connsiteX21" fmla="*/ 21851 w 48965"/>
                <a:gd name="connsiteY21" fmla="*/ 4798 h 36724"/>
                <a:gd name="connsiteX22" fmla="*/ 25756 w 48965"/>
                <a:gd name="connsiteY22" fmla="*/ 8201 h 36724"/>
                <a:gd name="connsiteX23" fmla="*/ 10050 w 48965"/>
                <a:gd name="connsiteY23" fmla="*/ 33858 h 36724"/>
                <a:gd name="connsiteX24" fmla="*/ 11397 w 48965"/>
                <a:gd name="connsiteY24" fmla="*/ 38498 h 36724"/>
                <a:gd name="connsiteX25" fmla="*/ 44607 w 48965"/>
                <a:gd name="connsiteY25" fmla="*/ 28215 h 36724"/>
                <a:gd name="connsiteX26" fmla="*/ 46860 w 48965"/>
                <a:gd name="connsiteY26" fmla="*/ 31410 h 36724"/>
                <a:gd name="connsiteX27" fmla="*/ 44828 w 48965"/>
                <a:gd name="connsiteY27" fmla="*/ 39061 h 36724"/>
                <a:gd name="connsiteX28" fmla="*/ 11397 w 48965"/>
                <a:gd name="connsiteY28" fmla="*/ 38498 h 3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965" h="36724">
                  <a:moveTo>
                    <a:pt x="12" y="39269"/>
                  </a:moveTo>
                  <a:cubicBezTo>
                    <a:pt x="12" y="39367"/>
                    <a:pt x="1946" y="39416"/>
                    <a:pt x="1971" y="39514"/>
                  </a:cubicBezTo>
                  <a:cubicBezTo>
                    <a:pt x="2081" y="39869"/>
                    <a:pt x="4052" y="40163"/>
                    <a:pt x="4321" y="40395"/>
                  </a:cubicBezTo>
                  <a:cubicBezTo>
                    <a:pt x="4480" y="40603"/>
                    <a:pt x="4493" y="40897"/>
                    <a:pt x="4713" y="41044"/>
                  </a:cubicBezTo>
                  <a:cubicBezTo>
                    <a:pt x="4970" y="41118"/>
                    <a:pt x="5252" y="41069"/>
                    <a:pt x="5496" y="40983"/>
                  </a:cubicBezTo>
                  <a:cubicBezTo>
                    <a:pt x="13416" y="43456"/>
                    <a:pt x="21582" y="45084"/>
                    <a:pt x="29844" y="45806"/>
                  </a:cubicBezTo>
                  <a:cubicBezTo>
                    <a:pt x="36002" y="46908"/>
                    <a:pt x="42343" y="45659"/>
                    <a:pt x="47631" y="42317"/>
                  </a:cubicBezTo>
                  <a:cubicBezTo>
                    <a:pt x="50985" y="39331"/>
                    <a:pt x="52295" y="34667"/>
                    <a:pt x="51022" y="30358"/>
                  </a:cubicBezTo>
                  <a:cubicBezTo>
                    <a:pt x="50704" y="27542"/>
                    <a:pt x="48892" y="25082"/>
                    <a:pt x="46334" y="23857"/>
                  </a:cubicBezTo>
                  <a:cubicBezTo>
                    <a:pt x="40335" y="21103"/>
                    <a:pt x="29563" y="24555"/>
                    <a:pt x="20443" y="28619"/>
                  </a:cubicBezTo>
                  <a:cubicBezTo>
                    <a:pt x="26209" y="21458"/>
                    <a:pt x="30469" y="13048"/>
                    <a:pt x="29649" y="7258"/>
                  </a:cubicBezTo>
                  <a:cubicBezTo>
                    <a:pt x="29073" y="3463"/>
                    <a:pt x="25535" y="550"/>
                    <a:pt x="21704" y="195"/>
                  </a:cubicBezTo>
                  <a:cubicBezTo>
                    <a:pt x="18338" y="-430"/>
                    <a:pt x="13967" y="464"/>
                    <a:pt x="11311" y="2631"/>
                  </a:cubicBezTo>
                  <a:cubicBezTo>
                    <a:pt x="1567" y="11041"/>
                    <a:pt x="0" y="37458"/>
                    <a:pt x="0" y="39086"/>
                  </a:cubicBezTo>
                  <a:cubicBezTo>
                    <a:pt x="0" y="39110"/>
                    <a:pt x="0" y="39134"/>
                    <a:pt x="0" y="39159"/>
                  </a:cubicBezTo>
                  <a:cubicBezTo>
                    <a:pt x="0" y="39171"/>
                    <a:pt x="0" y="39183"/>
                    <a:pt x="0" y="39183"/>
                  </a:cubicBezTo>
                  <a:cubicBezTo>
                    <a:pt x="12" y="39183"/>
                    <a:pt x="12" y="39269"/>
                    <a:pt x="12" y="39269"/>
                  </a:cubicBezTo>
                  <a:close/>
                  <a:moveTo>
                    <a:pt x="10050" y="33858"/>
                  </a:moveTo>
                  <a:cubicBezTo>
                    <a:pt x="9340" y="34250"/>
                    <a:pt x="8728" y="34593"/>
                    <a:pt x="8128" y="34924"/>
                  </a:cubicBezTo>
                  <a:cubicBezTo>
                    <a:pt x="8483" y="26073"/>
                    <a:pt x="10148" y="11298"/>
                    <a:pt x="16024" y="6340"/>
                  </a:cubicBezTo>
                  <a:cubicBezTo>
                    <a:pt x="17309" y="5141"/>
                    <a:pt x="19035" y="4528"/>
                    <a:pt x="20786" y="4651"/>
                  </a:cubicBezTo>
                  <a:lnTo>
                    <a:pt x="21851" y="4798"/>
                  </a:lnTo>
                  <a:cubicBezTo>
                    <a:pt x="24936" y="5349"/>
                    <a:pt x="25646" y="6928"/>
                    <a:pt x="25756" y="8201"/>
                  </a:cubicBezTo>
                  <a:cubicBezTo>
                    <a:pt x="26294" y="14530"/>
                    <a:pt x="17982" y="27003"/>
                    <a:pt x="10050" y="33858"/>
                  </a:cubicBezTo>
                  <a:close/>
                  <a:moveTo>
                    <a:pt x="11397" y="38498"/>
                  </a:moveTo>
                  <a:cubicBezTo>
                    <a:pt x="22659" y="32292"/>
                    <a:pt x="38658" y="25449"/>
                    <a:pt x="44607" y="28215"/>
                  </a:cubicBezTo>
                  <a:cubicBezTo>
                    <a:pt x="45868" y="28803"/>
                    <a:pt x="46725" y="30015"/>
                    <a:pt x="46860" y="31410"/>
                  </a:cubicBezTo>
                  <a:cubicBezTo>
                    <a:pt x="47570" y="34140"/>
                    <a:pt x="46799" y="37041"/>
                    <a:pt x="44828" y="39061"/>
                  </a:cubicBezTo>
                  <a:cubicBezTo>
                    <a:pt x="40152" y="43052"/>
                    <a:pt x="27873" y="42819"/>
                    <a:pt x="11397" y="38498"/>
                  </a:cubicBez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9849BDF6-98EB-5A9D-DB5A-51A8EA7EA511}"/>
                </a:ext>
              </a:extLst>
            </p:cNvPr>
            <p:cNvSpPr/>
            <p:nvPr/>
          </p:nvSpPr>
          <p:spPr>
            <a:xfrm>
              <a:off x="1490110" y="5752934"/>
              <a:ext cx="257069" cy="110172"/>
            </a:xfrm>
            <a:custGeom>
              <a:avLst/>
              <a:gdLst>
                <a:gd name="connsiteX0" fmla="*/ 122299 w 257068"/>
                <a:gd name="connsiteY0" fmla="*/ 6563 h 110172"/>
                <a:gd name="connsiteX1" fmla="*/ 17611 w 257068"/>
                <a:gd name="connsiteY1" fmla="*/ 39 h 110172"/>
                <a:gd name="connsiteX2" fmla="*/ 10315 w 257068"/>
                <a:gd name="connsiteY2" fmla="*/ 5914 h 110172"/>
                <a:gd name="connsiteX3" fmla="*/ 10303 w 257068"/>
                <a:gd name="connsiteY3" fmla="*/ 6024 h 110172"/>
                <a:gd name="connsiteX4" fmla="*/ 33 w 257068"/>
                <a:gd name="connsiteY4" fmla="*/ 88617 h 110172"/>
                <a:gd name="connsiteX5" fmla="*/ 15297 w 257068"/>
                <a:gd name="connsiteY5" fmla="*/ 106122 h 110172"/>
                <a:gd name="connsiteX6" fmla="*/ 115493 w 257068"/>
                <a:gd name="connsiteY6" fmla="*/ 109293 h 110172"/>
                <a:gd name="connsiteX7" fmla="*/ 238519 w 257068"/>
                <a:gd name="connsiteY7" fmla="*/ 113210 h 110172"/>
                <a:gd name="connsiteX8" fmla="*/ 255914 w 257068"/>
                <a:gd name="connsiteY8" fmla="*/ 69129 h 110172"/>
                <a:gd name="connsiteX9" fmla="*/ 138017 w 257068"/>
                <a:gd name="connsiteY9" fmla="*/ 12941 h 110172"/>
                <a:gd name="connsiteX10" fmla="*/ 122299 w 257068"/>
                <a:gd name="connsiteY10" fmla="*/ 6563 h 11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068" h="110172">
                  <a:moveTo>
                    <a:pt x="122299" y="6563"/>
                  </a:moveTo>
                  <a:lnTo>
                    <a:pt x="17611" y="39"/>
                  </a:lnTo>
                  <a:cubicBezTo>
                    <a:pt x="13975" y="-353"/>
                    <a:pt x="10707" y="2279"/>
                    <a:pt x="10315" y="5914"/>
                  </a:cubicBezTo>
                  <a:cubicBezTo>
                    <a:pt x="10315" y="5951"/>
                    <a:pt x="10303" y="5988"/>
                    <a:pt x="10303" y="6024"/>
                  </a:cubicBezTo>
                  <a:lnTo>
                    <a:pt x="33" y="88617"/>
                  </a:lnTo>
                  <a:cubicBezTo>
                    <a:pt x="-531" y="97639"/>
                    <a:pt x="6276" y="105449"/>
                    <a:pt x="15297" y="106122"/>
                  </a:cubicBezTo>
                  <a:cubicBezTo>
                    <a:pt x="51862" y="107811"/>
                    <a:pt x="69404" y="106783"/>
                    <a:pt x="115493" y="109293"/>
                  </a:cubicBezTo>
                  <a:cubicBezTo>
                    <a:pt x="143771" y="110982"/>
                    <a:pt x="199506" y="116992"/>
                    <a:pt x="238519" y="113210"/>
                  </a:cubicBezTo>
                  <a:cubicBezTo>
                    <a:pt x="277544" y="109427"/>
                    <a:pt x="272758" y="70965"/>
                    <a:pt x="255914" y="69129"/>
                  </a:cubicBezTo>
                  <a:cubicBezTo>
                    <a:pt x="215946" y="64575"/>
                    <a:pt x="163026" y="35220"/>
                    <a:pt x="138017" y="12941"/>
                  </a:cubicBezTo>
                  <a:cubicBezTo>
                    <a:pt x="133622" y="9121"/>
                    <a:pt x="128102" y="6881"/>
                    <a:pt x="122299" y="6563"/>
                  </a:cubicBez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B332D948-7F7D-B73A-033C-C57E146314AC}"/>
                </a:ext>
              </a:extLst>
            </p:cNvPr>
            <p:cNvSpPr/>
            <p:nvPr/>
          </p:nvSpPr>
          <p:spPr>
            <a:xfrm>
              <a:off x="2053833" y="5593100"/>
              <a:ext cx="122414" cy="171379"/>
            </a:xfrm>
            <a:custGeom>
              <a:avLst/>
              <a:gdLst>
                <a:gd name="connsiteX0" fmla="*/ 132917 w 122413"/>
                <a:gd name="connsiteY0" fmla="*/ 0 h 171379"/>
                <a:gd name="connsiteX1" fmla="*/ 93512 w 122413"/>
                <a:gd name="connsiteY1" fmla="*/ 182457 h 171379"/>
                <a:gd name="connsiteX2" fmla="*/ 0 w 122413"/>
                <a:gd name="connsiteY2" fmla="*/ 180780 h 171379"/>
                <a:gd name="connsiteX3" fmla="*/ 39148 w 122413"/>
                <a:gd name="connsiteY3" fmla="*/ 0 h 17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13" h="171379">
                  <a:moveTo>
                    <a:pt x="132917" y="0"/>
                  </a:moveTo>
                  <a:lnTo>
                    <a:pt x="93512" y="182457"/>
                  </a:lnTo>
                  <a:lnTo>
                    <a:pt x="0" y="180780"/>
                  </a:lnTo>
                  <a:lnTo>
                    <a:pt x="39148" y="0"/>
                  </a:lnTo>
                  <a:close/>
                </a:path>
              </a:pathLst>
            </a:custGeom>
            <a:solidFill>
              <a:srgbClr val="EBB376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9891B3F4-A30F-94E1-C5BC-DFB9BC3BAA6A}"/>
                </a:ext>
              </a:extLst>
            </p:cNvPr>
            <p:cNvSpPr/>
            <p:nvPr/>
          </p:nvSpPr>
          <p:spPr>
            <a:xfrm>
              <a:off x="2074692" y="5593100"/>
              <a:ext cx="110172" cy="85690"/>
            </a:xfrm>
            <a:custGeom>
              <a:avLst/>
              <a:gdLst>
                <a:gd name="connsiteX0" fmla="*/ 112070 w 110172"/>
                <a:gd name="connsiteY0" fmla="*/ 0 h 85689"/>
                <a:gd name="connsiteX1" fmla="*/ 92569 w 110172"/>
                <a:gd name="connsiteY1" fmla="*/ 90182 h 85689"/>
                <a:gd name="connsiteX2" fmla="*/ 0 w 110172"/>
                <a:gd name="connsiteY2" fmla="*/ 83976 h 85689"/>
                <a:gd name="connsiteX3" fmla="*/ 18264 w 110172"/>
                <a:gd name="connsiteY3" fmla="*/ 0 h 8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72" h="85689">
                  <a:moveTo>
                    <a:pt x="112070" y="0"/>
                  </a:moveTo>
                  <a:lnTo>
                    <a:pt x="92569" y="90182"/>
                  </a:lnTo>
                  <a:lnTo>
                    <a:pt x="0" y="83976"/>
                  </a:lnTo>
                  <a:lnTo>
                    <a:pt x="18264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F23F2E9D-79D9-C48E-50D2-AAAA9AE184DA}"/>
                </a:ext>
              </a:extLst>
            </p:cNvPr>
            <p:cNvSpPr/>
            <p:nvPr/>
          </p:nvSpPr>
          <p:spPr>
            <a:xfrm>
              <a:off x="2161386" y="5731637"/>
              <a:ext cx="48965" cy="36724"/>
            </a:xfrm>
            <a:custGeom>
              <a:avLst/>
              <a:gdLst>
                <a:gd name="connsiteX0" fmla="*/ 0 w 48965"/>
                <a:gd name="connsiteY0" fmla="*/ 39269 h 36724"/>
                <a:gd name="connsiteX1" fmla="*/ 1959 w 48965"/>
                <a:gd name="connsiteY1" fmla="*/ 39514 h 36724"/>
                <a:gd name="connsiteX2" fmla="*/ 4309 w 48965"/>
                <a:gd name="connsiteY2" fmla="*/ 40395 h 36724"/>
                <a:gd name="connsiteX3" fmla="*/ 4701 w 48965"/>
                <a:gd name="connsiteY3" fmla="*/ 41044 h 36724"/>
                <a:gd name="connsiteX4" fmla="*/ 5496 w 48965"/>
                <a:gd name="connsiteY4" fmla="*/ 40983 h 36724"/>
                <a:gd name="connsiteX5" fmla="*/ 29844 w 48965"/>
                <a:gd name="connsiteY5" fmla="*/ 45806 h 36724"/>
                <a:gd name="connsiteX6" fmla="*/ 47631 w 48965"/>
                <a:gd name="connsiteY6" fmla="*/ 42317 h 36724"/>
                <a:gd name="connsiteX7" fmla="*/ 51022 w 48965"/>
                <a:gd name="connsiteY7" fmla="*/ 30358 h 36724"/>
                <a:gd name="connsiteX8" fmla="*/ 46334 w 48965"/>
                <a:gd name="connsiteY8" fmla="*/ 23857 h 36724"/>
                <a:gd name="connsiteX9" fmla="*/ 20443 w 48965"/>
                <a:gd name="connsiteY9" fmla="*/ 28619 h 36724"/>
                <a:gd name="connsiteX10" fmla="*/ 29649 w 48965"/>
                <a:gd name="connsiteY10" fmla="*/ 7258 h 36724"/>
                <a:gd name="connsiteX11" fmla="*/ 21716 w 48965"/>
                <a:gd name="connsiteY11" fmla="*/ 195 h 36724"/>
                <a:gd name="connsiteX12" fmla="*/ 11323 w 48965"/>
                <a:gd name="connsiteY12" fmla="*/ 2631 h 36724"/>
                <a:gd name="connsiteX13" fmla="*/ 12 w 48965"/>
                <a:gd name="connsiteY13" fmla="*/ 39086 h 36724"/>
                <a:gd name="connsiteX14" fmla="*/ 12 w 48965"/>
                <a:gd name="connsiteY14" fmla="*/ 39159 h 36724"/>
                <a:gd name="connsiteX15" fmla="*/ 12 w 48965"/>
                <a:gd name="connsiteY15" fmla="*/ 39183 h 36724"/>
                <a:gd name="connsiteX16" fmla="*/ 0 w 48965"/>
                <a:gd name="connsiteY16" fmla="*/ 39269 h 36724"/>
                <a:gd name="connsiteX17" fmla="*/ 10038 w 48965"/>
                <a:gd name="connsiteY17" fmla="*/ 33858 h 36724"/>
                <a:gd name="connsiteX18" fmla="*/ 8116 w 48965"/>
                <a:gd name="connsiteY18" fmla="*/ 34924 h 36724"/>
                <a:gd name="connsiteX19" fmla="*/ 16012 w 48965"/>
                <a:gd name="connsiteY19" fmla="*/ 6340 h 36724"/>
                <a:gd name="connsiteX20" fmla="*/ 20774 w 48965"/>
                <a:gd name="connsiteY20" fmla="*/ 4651 h 36724"/>
                <a:gd name="connsiteX21" fmla="*/ 21839 w 48965"/>
                <a:gd name="connsiteY21" fmla="*/ 4798 h 36724"/>
                <a:gd name="connsiteX22" fmla="*/ 25744 w 48965"/>
                <a:gd name="connsiteY22" fmla="*/ 8201 h 36724"/>
                <a:gd name="connsiteX23" fmla="*/ 10038 w 48965"/>
                <a:gd name="connsiteY23" fmla="*/ 33858 h 36724"/>
                <a:gd name="connsiteX24" fmla="*/ 11372 w 48965"/>
                <a:gd name="connsiteY24" fmla="*/ 38498 h 36724"/>
                <a:gd name="connsiteX25" fmla="*/ 44583 w 48965"/>
                <a:gd name="connsiteY25" fmla="*/ 28215 h 36724"/>
                <a:gd name="connsiteX26" fmla="*/ 46835 w 48965"/>
                <a:gd name="connsiteY26" fmla="*/ 31410 h 36724"/>
                <a:gd name="connsiteX27" fmla="*/ 44803 w 48965"/>
                <a:gd name="connsiteY27" fmla="*/ 39061 h 36724"/>
                <a:gd name="connsiteX28" fmla="*/ 11372 w 48965"/>
                <a:gd name="connsiteY28" fmla="*/ 38498 h 3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965" h="36724">
                  <a:moveTo>
                    <a:pt x="0" y="39269"/>
                  </a:moveTo>
                  <a:cubicBezTo>
                    <a:pt x="0" y="39367"/>
                    <a:pt x="1934" y="39416"/>
                    <a:pt x="1959" y="39514"/>
                  </a:cubicBezTo>
                  <a:cubicBezTo>
                    <a:pt x="2069" y="39869"/>
                    <a:pt x="4040" y="40163"/>
                    <a:pt x="4309" y="40395"/>
                  </a:cubicBezTo>
                  <a:cubicBezTo>
                    <a:pt x="4468" y="40603"/>
                    <a:pt x="4480" y="40897"/>
                    <a:pt x="4701" y="41044"/>
                  </a:cubicBezTo>
                  <a:cubicBezTo>
                    <a:pt x="4970" y="41118"/>
                    <a:pt x="5239" y="41069"/>
                    <a:pt x="5496" y="40983"/>
                  </a:cubicBezTo>
                  <a:cubicBezTo>
                    <a:pt x="13416" y="43456"/>
                    <a:pt x="21569" y="45084"/>
                    <a:pt x="29844" y="45806"/>
                  </a:cubicBezTo>
                  <a:cubicBezTo>
                    <a:pt x="36002" y="46908"/>
                    <a:pt x="42343" y="45659"/>
                    <a:pt x="47631" y="42317"/>
                  </a:cubicBezTo>
                  <a:cubicBezTo>
                    <a:pt x="50985" y="39331"/>
                    <a:pt x="52295" y="34667"/>
                    <a:pt x="51022" y="30358"/>
                  </a:cubicBezTo>
                  <a:cubicBezTo>
                    <a:pt x="50691" y="27542"/>
                    <a:pt x="48892" y="25082"/>
                    <a:pt x="46334" y="23857"/>
                  </a:cubicBezTo>
                  <a:cubicBezTo>
                    <a:pt x="40335" y="21103"/>
                    <a:pt x="29563" y="24555"/>
                    <a:pt x="20443" y="28619"/>
                  </a:cubicBezTo>
                  <a:cubicBezTo>
                    <a:pt x="26209" y="21458"/>
                    <a:pt x="30469" y="13048"/>
                    <a:pt x="29649" y="7258"/>
                  </a:cubicBezTo>
                  <a:cubicBezTo>
                    <a:pt x="29073" y="3463"/>
                    <a:pt x="25535" y="550"/>
                    <a:pt x="21716" y="195"/>
                  </a:cubicBezTo>
                  <a:cubicBezTo>
                    <a:pt x="18350" y="-430"/>
                    <a:pt x="13980" y="464"/>
                    <a:pt x="11323" y="2631"/>
                  </a:cubicBezTo>
                  <a:cubicBezTo>
                    <a:pt x="1579" y="11041"/>
                    <a:pt x="12" y="37458"/>
                    <a:pt x="12" y="39086"/>
                  </a:cubicBezTo>
                  <a:cubicBezTo>
                    <a:pt x="12" y="39110"/>
                    <a:pt x="12" y="39134"/>
                    <a:pt x="12" y="39159"/>
                  </a:cubicBezTo>
                  <a:cubicBezTo>
                    <a:pt x="12" y="39171"/>
                    <a:pt x="12" y="39183"/>
                    <a:pt x="12" y="39183"/>
                  </a:cubicBezTo>
                  <a:cubicBezTo>
                    <a:pt x="0" y="39183"/>
                    <a:pt x="0" y="39269"/>
                    <a:pt x="0" y="39269"/>
                  </a:cubicBezTo>
                  <a:close/>
                  <a:moveTo>
                    <a:pt x="10038" y="33858"/>
                  </a:moveTo>
                  <a:cubicBezTo>
                    <a:pt x="9328" y="34250"/>
                    <a:pt x="8716" y="34593"/>
                    <a:pt x="8116" y="34924"/>
                  </a:cubicBezTo>
                  <a:cubicBezTo>
                    <a:pt x="8471" y="26073"/>
                    <a:pt x="10136" y="11298"/>
                    <a:pt x="16012" y="6340"/>
                  </a:cubicBezTo>
                  <a:cubicBezTo>
                    <a:pt x="17297" y="5141"/>
                    <a:pt x="19023" y="4528"/>
                    <a:pt x="20774" y="4651"/>
                  </a:cubicBezTo>
                  <a:lnTo>
                    <a:pt x="21839" y="4798"/>
                  </a:lnTo>
                  <a:cubicBezTo>
                    <a:pt x="24923" y="5349"/>
                    <a:pt x="25646" y="6928"/>
                    <a:pt x="25744" y="8201"/>
                  </a:cubicBezTo>
                  <a:cubicBezTo>
                    <a:pt x="26270" y="14530"/>
                    <a:pt x="17970" y="27003"/>
                    <a:pt x="10038" y="33858"/>
                  </a:cubicBezTo>
                  <a:close/>
                  <a:moveTo>
                    <a:pt x="11372" y="38498"/>
                  </a:moveTo>
                  <a:cubicBezTo>
                    <a:pt x="22634" y="32292"/>
                    <a:pt x="38634" y="25449"/>
                    <a:pt x="44583" y="28215"/>
                  </a:cubicBezTo>
                  <a:cubicBezTo>
                    <a:pt x="45844" y="28803"/>
                    <a:pt x="46701" y="30015"/>
                    <a:pt x="46835" y="31410"/>
                  </a:cubicBezTo>
                  <a:cubicBezTo>
                    <a:pt x="47545" y="34140"/>
                    <a:pt x="46774" y="37041"/>
                    <a:pt x="44803" y="39061"/>
                  </a:cubicBezTo>
                  <a:cubicBezTo>
                    <a:pt x="40139" y="43052"/>
                    <a:pt x="27849" y="42819"/>
                    <a:pt x="11372" y="38498"/>
                  </a:cubicBez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EF031F08-916F-6544-6452-4A5A8167B7DC}"/>
                </a:ext>
              </a:extLst>
            </p:cNvPr>
            <p:cNvSpPr/>
            <p:nvPr/>
          </p:nvSpPr>
          <p:spPr>
            <a:xfrm>
              <a:off x="2036834" y="5752934"/>
              <a:ext cx="257069" cy="110172"/>
            </a:xfrm>
            <a:custGeom>
              <a:avLst/>
              <a:gdLst>
                <a:gd name="connsiteX0" fmla="*/ 122299 w 257068"/>
                <a:gd name="connsiteY0" fmla="*/ 6563 h 110172"/>
                <a:gd name="connsiteX1" fmla="*/ 17611 w 257068"/>
                <a:gd name="connsiteY1" fmla="*/ 39 h 110172"/>
                <a:gd name="connsiteX2" fmla="*/ 10315 w 257068"/>
                <a:gd name="connsiteY2" fmla="*/ 5914 h 110172"/>
                <a:gd name="connsiteX3" fmla="*/ 10303 w 257068"/>
                <a:gd name="connsiteY3" fmla="*/ 6024 h 110172"/>
                <a:gd name="connsiteX4" fmla="*/ 33 w 257068"/>
                <a:gd name="connsiteY4" fmla="*/ 88617 h 110172"/>
                <a:gd name="connsiteX5" fmla="*/ 15297 w 257068"/>
                <a:gd name="connsiteY5" fmla="*/ 106122 h 110172"/>
                <a:gd name="connsiteX6" fmla="*/ 115505 w 257068"/>
                <a:gd name="connsiteY6" fmla="*/ 109293 h 110172"/>
                <a:gd name="connsiteX7" fmla="*/ 238531 w 257068"/>
                <a:gd name="connsiteY7" fmla="*/ 113210 h 110172"/>
                <a:gd name="connsiteX8" fmla="*/ 255926 w 257068"/>
                <a:gd name="connsiteY8" fmla="*/ 69129 h 110172"/>
                <a:gd name="connsiteX9" fmla="*/ 138042 w 257068"/>
                <a:gd name="connsiteY9" fmla="*/ 12941 h 110172"/>
                <a:gd name="connsiteX10" fmla="*/ 122299 w 257068"/>
                <a:gd name="connsiteY10" fmla="*/ 6563 h 11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068" h="110172">
                  <a:moveTo>
                    <a:pt x="122299" y="6563"/>
                  </a:moveTo>
                  <a:lnTo>
                    <a:pt x="17611" y="39"/>
                  </a:lnTo>
                  <a:cubicBezTo>
                    <a:pt x="13975" y="-353"/>
                    <a:pt x="10707" y="2279"/>
                    <a:pt x="10315" y="5914"/>
                  </a:cubicBezTo>
                  <a:cubicBezTo>
                    <a:pt x="10315" y="5951"/>
                    <a:pt x="10303" y="5988"/>
                    <a:pt x="10303" y="6024"/>
                  </a:cubicBezTo>
                  <a:lnTo>
                    <a:pt x="33" y="88617"/>
                  </a:lnTo>
                  <a:cubicBezTo>
                    <a:pt x="-531" y="97639"/>
                    <a:pt x="6276" y="105449"/>
                    <a:pt x="15297" y="106122"/>
                  </a:cubicBezTo>
                  <a:cubicBezTo>
                    <a:pt x="51862" y="107811"/>
                    <a:pt x="69404" y="106783"/>
                    <a:pt x="115505" y="109293"/>
                  </a:cubicBezTo>
                  <a:cubicBezTo>
                    <a:pt x="143783" y="110982"/>
                    <a:pt x="199506" y="116992"/>
                    <a:pt x="238531" y="113210"/>
                  </a:cubicBezTo>
                  <a:cubicBezTo>
                    <a:pt x="277556" y="109427"/>
                    <a:pt x="272770" y="70965"/>
                    <a:pt x="255926" y="69129"/>
                  </a:cubicBezTo>
                  <a:cubicBezTo>
                    <a:pt x="215970" y="64575"/>
                    <a:pt x="163038" y="35220"/>
                    <a:pt x="138042" y="12941"/>
                  </a:cubicBezTo>
                  <a:cubicBezTo>
                    <a:pt x="133635" y="9121"/>
                    <a:pt x="128102" y="6881"/>
                    <a:pt x="122299" y="6563"/>
                  </a:cubicBez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81F95F73-05E1-F35B-E97F-7EE20555576B}"/>
                </a:ext>
              </a:extLst>
            </p:cNvPr>
            <p:cNvSpPr/>
            <p:nvPr/>
          </p:nvSpPr>
          <p:spPr>
            <a:xfrm>
              <a:off x="1384635" y="4496458"/>
              <a:ext cx="501896" cy="1150688"/>
            </a:xfrm>
            <a:custGeom>
              <a:avLst/>
              <a:gdLst>
                <a:gd name="connsiteX0" fmla="*/ 422964 w 501895"/>
                <a:gd name="connsiteY0" fmla="*/ 749490 h 1150687"/>
                <a:gd name="connsiteX1" fmla="*/ 286742 w 501895"/>
                <a:gd name="connsiteY1" fmla="*/ 1151741 h 1150687"/>
                <a:gd name="connsiteX2" fmla="*/ 116097 w 501895"/>
                <a:gd name="connsiteY2" fmla="*/ 1138716 h 1150687"/>
                <a:gd name="connsiteX3" fmla="*/ 211482 w 501895"/>
                <a:gd name="connsiteY3" fmla="*/ 614786 h 1150687"/>
                <a:gd name="connsiteX4" fmla="*/ 180536 w 501895"/>
                <a:gd name="connsiteY4" fmla="*/ 322340 h 1150687"/>
                <a:gd name="connsiteX5" fmla="*/ 0 w 501895"/>
                <a:gd name="connsiteY5" fmla="*/ 318263 h 1150687"/>
                <a:gd name="connsiteX6" fmla="*/ 0 w 501895"/>
                <a:gd name="connsiteY6" fmla="*/ 0 h 1150687"/>
                <a:gd name="connsiteX7" fmla="*/ 496240 w 501895"/>
                <a:gd name="connsiteY7" fmla="*/ 216476 h 1150687"/>
                <a:gd name="connsiteX8" fmla="*/ 422964 w 501895"/>
                <a:gd name="connsiteY8" fmla="*/ 749490 h 115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895" h="1150687">
                  <a:moveTo>
                    <a:pt x="422964" y="749490"/>
                  </a:moveTo>
                  <a:cubicBezTo>
                    <a:pt x="361316" y="983887"/>
                    <a:pt x="286742" y="1151741"/>
                    <a:pt x="286742" y="1151741"/>
                  </a:cubicBezTo>
                  <a:lnTo>
                    <a:pt x="116097" y="1138716"/>
                  </a:lnTo>
                  <a:cubicBezTo>
                    <a:pt x="116097" y="1138716"/>
                    <a:pt x="186118" y="865232"/>
                    <a:pt x="211482" y="614786"/>
                  </a:cubicBezTo>
                  <a:cubicBezTo>
                    <a:pt x="227187" y="460190"/>
                    <a:pt x="225792" y="332231"/>
                    <a:pt x="180536" y="322340"/>
                  </a:cubicBezTo>
                  <a:cubicBezTo>
                    <a:pt x="152038" y="316060"/>
                    <a:pt x="85384" y="316292"/>
                    <a:pt x="0" y="318263"/>
                  </a:cubicBezTo>
                  <a:lnTo>
                    <a:pt x="0" y="0"/>
                  </a:lnTo>
                  <a:cubicBezTo>
                    <a:pt x="239625" y="49211"/>
                    <a:pt x="478099" y="142036"/>
                    <a:pt x="496240" y="216476"/>
                  </a:cubicBezTo>
                  <a:cubicBezTo>
                    <a:pt x="521604" y="321299"/>
                    <a:pt x="477291" y="543125"/>
                    <a:pt x="422964" y="749490"/>
                  </a:cubicBez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88F2CBF6-2A39-ED2F-3B1B-23351FCC79E7}"/>
                </a:ext>
              </a:extLst>
            </p:cNvPr>
            <p:cNvSpPr/>
            <p:nvPr/>
          </p:nvSpPr>
          <p:spPr>
            <a:xfrm>
              <a:off x="1384635" y="4496458"/>
              <a:ext cx="501896" cy="1150688"/>
            </a:xfrm>
            <a:custGeom>
              <a:avLst/>
              <a:gdLst>
                <a:gd name="connsiteX0" fmla="*/ 422964 w 501895"/>
                <a:gd name="connsiteY0" fmla="*/ 749490 h 1150687"/>
                <a:gd name="connsiteX1" fmla="*/ 286742 w 501895"/>
                <a:gd name="connsiteY1" fmla="*/ 1151741 h 1150687"/>
                <a:gd name="connsiteX2" fmla="*/ 116097 w 501895"/>
                <a:gd name="connsiteY2" fmla="*/ 1138716 h 1150687"/>
                <a:gd name="connsiteX3" fmla="*/ 211482 w 501895"/>
                <a:gd name="connsiteY3" fmla="*/ 614786 h 1150687"/>
                <a:gd name="connsiteX4" fmla="*/ 180536 w 501895"/>
                <a:gd name="connsiteY4" fmla="*/ 322340 h 1150687"/>
                <a:gd name="connsiteX5" fmla="*/ 0 w 501895"/>
                <a:gd name="connsiteY5" fmla="*/ 318263 h 1150687"/>
                <a:gd name="connsiteX6" fmla="*/ 0 w 501895"/>
                <a:gd name="connsiteY6" fmla="*/ 0 h 1150687"/>
                <a:gd name="connsiteX7" fmla="*/ 496240 w 501895"/>
                <a:gd name="connsiteY7" fmla="*/ 216476 h 1150687"/>
                <a:gd name="connsiteX8" fmla="*/ 422964 w 501895"/>
                <a:gd name="connsiteY8" fmla="*/ 749490 h 115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895" h="1150687">
                  <a:moveTo>
                    <a:pt x="422964" y="749490"/>
                  </a:moveTo>
                  <a:cubicBezTo>
                    <a:pt x="361316" y="983887"/>
                    <a:pt x="286742" y="1151741"/>
                    <a:pt x="286742" y="1151741"/>
                  </a:cubicBezTo>
                  <a:lnTo>
                    <a:pt x="116097" y="1138716"/>
                  </a:lnTo>
                  <a:cubicBezTo>
                    <a:pt x="116097" y="1138716"/>
                    <a:pt x="186118" y="865232"/>
                    <a:pt x="211482" y="614786"/>
                  </a:cubicBezTo>
                  <a:cubicBezTo>
                    <a:pt x="227187" y="460190"/>
                    <a:pt x="225792" y="332231"/>
                    <a:pt x="180536" y="322340"/>
                  </a:cubicBezTo>
                  <a:cubicBezTo>
                    <a:pt x="152038" y="316060"/>
                    <a:pt x="85384" y="316292"/>
                    <a:pt x="0" y="318263"/>
                  </a:cubicBezTo>
                  <a:lnTo>
                    <a:pt x="0" y="0"/>
                  </a:lnTo>
                  <a:cubicBezTo>
                    <a:pt x="239625" y="49211"/>
                    <a:pt x="478099" y="142036"/>
                    <a:pt x="496240" y="216476"/>
                  </a:cubicBezTo>
                  <a:cubicBezTo>
                    <a:pt x="521604" y="321299"/>
                    <a:pt x="477291" y="543125"/>
                    <a:pt x="422964" y="74949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8422F604-EE9A-8EAA-8459-ED7D39BF6BBD}"/>
                </a:ext>
              </a:extLst>
            </p:cNvPr>
            <p:cNvSpPr/>
            <p:nvPr/>
          </p:nvSpPr>
          <p:spPr>
            <a:xfrm>
              <a:off x="1384635" y="4496458"/>
              <a:ext cx="501896" cy="746723"/>
            </a:xfrm>
            <a:custGeom>
              <a:avLst/>
              <a:gdLst>
                <a:gd name="connsiteX0" fmla="*/ 422964 w 501895"/>
                <a:gd name="connsiteY0" fmla="*/ 749490 h 746722"/>
                <a:gd name="connsiteX1" fmla="*/ 211482 w 501895"/>
                <a:gd name="connsiteY1" fmla="*/ 614786 h 746722"/>
                <a:gd name="connsiteX2" fmla="*/ 180536 w 501895"/>
                <a:gd name="connsiteY2" fmla="*/ 322340 h 746722"/>
                <a:gd name="connsiteX3" fmla="*/ 0 w 501895"/>
                <a:gd name="connsiteY3" fmla="*/ 318263 h 746722"/>
                <a:gd name="connsiteX4" fmla="*/ 0 w 501895"/>
                <a:gd name="connsiteY4" fmla="*/ 0 h 746722"/>
                <a:gd name="connsiteX5" fmla="*/ 496240 w 501895"/>
                <a:gd name="connsiteY5" fmla="*/ 216476 h 746722"/>
                <a:gd name="connsiteX6" fmla="*/ 422964 w 501895"/>
                <a:gd name="connsiteY6" fmla="*/ 749490 h 74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1895" h="746722">
                  <a:moveTo>
                    <a:pt x="422964" y="749490"/>
                  </a:moveTo>
                  <a:cubicBezTo>
                    <a:pt x="359210" y="709130"/>
                    <a:pt x="284648" y="661670"/>
                    <a:pt x="211482" y="614786"/>
                  </a:cubicBezTo>
                  <a:cubicBezTo>
                    <a:pt x="227187" y="460190"/>
                    <a:pt x="225792" y="332231"/>
                    <a:pt x="180536" y="322340"/>
                  </a:cubicBezTo>
                  <a:cubicBezTo>
                    <a:pt x="152038" y="316060"/>
                    <a:pt x="85384" y="316292"/>
                    <a:pt x="0" y="318263"/>
                  </a:cubicBezTo>
                  <a:lnTo>
                    <a:pt x="0" y="0"/>
                  </a:lnTo>
                  <a:cubicBezTo>
                    <a:pt x="239625" y="49211"/>
                    <a:pt x="478099" y="142036"/>
                    <a:pt x="496240" y="216476"/>
                  </a:cubicBezTo>
                  <a:cubicBezTo>
                    <a:pt x="521604" y="321299"/>
                    <a:pt x="477291" y="543125"/>
                    <a:pt x="422964" y="74949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B510CA09-3F99-3843-A84E-A88048A07723}"/>
                </a:ext>
              </a:extLst>
            </p:cNvPr>
            <p:cNvSpPr/>
            <p:nvPr/>
          </p:nvSpPr>
          <p:spPr>
            <a:xfrm>
              <a:off x="1137778" y="4263958"/>
              <a:ext cx="1285343" cy="1383274"/>
            </a:xfrm>
            <a:custGeom>
              <a:avLst/>
              <a:gdLst>
                <a:gd name="connsiteX0" fmla="*/ 576456 w 1285342"/>
                <a:gd name="connsiteY0" fmla="*/ 201236 h 1383273"/>
                <a:gd name="connsiteX1" fmla="*/ 591500 w 1285342"/>
                <a:gd name="connsiteY1" fmla="*/ 80401 h 1383273"/>
                <a:gd name="connsiteX2" fmla="*/ 103095 w 1285342"/>
                <a:gd name="connsiteY2" fmla="*/ 0 h 1383273"/>
                <a:gd name="connsiteX3" fmla="*/ 21543 w 1285342"/>
                <a:gd name="connsiteY3" fmla="*/ 471586 h 1383273"/>
                <a:gd name="connsiteX4" fmla="*/ 974129 w 1285342"/>
                <a:gd name="connsiteY4" fmla="*/ 554803 h 1383273"/>
                <a:gd name="connsiteX5" fmla="*/ 909690 w 1285342"/>
                <a:gd name="connsiteY5" fmla="*/ 1371167 h 1383273"/>
                <a:gd name="connsiteX6" fmla="*/ 1080335 w 1285342"/>
                <a:gd name="connsiteY6" fmla="*/ 1384192 h 1383273"/>
                <a:gd name="connsiteX7" fmla="*/ 1289797 w 1285342"/>
                <a:gd name="connsiteY7" fmla="*/ 449037 h 1383273"/>
                <a:gd name="connsiteX8" fmla="*/ 576456 w 1285342"/>
                <a:gd name="connsiteY8" fmla="*/ 201236 h 138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5342" h="1383273">
                  <a:moveTo>
                    <a:pt x="576456" y="201236"/>
                  </a:moveTo>
                  <a:lnTo>
                    <a:pt x="591500" y="80401"/>
                  </a:lnTo>
                  <a:lnTo>
                    <a:pt x="103095" y="0"/>
                  </a:lnTo>
                  <a:cubicBezTo>
                    <a:pt x="103095" y="0"/>
                    <a:pt x="-56631" y="316476"/>
                    <a:pt x="21543" y="471586"/>
                  </a:cubicBezTo>
                  <a:cubicBezTo>
                    <a:pt x="93265" y="613880"/>
                    <a:pt x="856624" y="529108"/>
                    <a:pt x="974129" y="554803"/>
                  </a:cubicBezTo>
                  <a:cubicBezTo>
                    <a:pt x="1092833" y="580754"/>
                    <a:pt x="909690" y="1371167"/>
                    <a:pt x="909690" y="1371167"/>
                  </a:cubicBezTo>
                  <a:lnTo>
                    <a:pt x="1080335" y="1384192"/>
                  </a:lnTo>
                  <a:cubicBezTo>
                    <a:pt x="1080335" y="1384192"/>
                    <a:pt x="1344014" y="672797"/>
                    <a:pt x="1289797" y="449037"/>
                  </a:cubicBezTo>
                  <a:cubicBezTo>
                    <a:pt x="1266134" y="351400"/>
                    <a:pt x="863736" y="222132"/>
                    <a:pt x="576456" y="201236"/>
                  </a:cubicBez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21E27515-83D8-75F2-C02A-D8DC0FE5902C}"/>
                </a:ext>
              </a:extLst>
            </p:cNvPr>
            <p:cNvSpPr/>
            <p:nvPr/>
          </p:nvSpPr>
          <p:spPr>
            <a:xfrm>
              <a:off x="1137778" y="4263958"/>
              <a:ext cx="1285343" cy="1383274"/>
            </a:xfrm>
            <a:custGeom>
              <a:avLst/>
              <a:gdLst>
                <a:gd name="connsiteX0" fmla="*/ 576456 w 1285342"/>
                <a:gd name="connsiteY0" fmla="*/ 201236 h 1383273"/>
                <a:gd name="connsiteX1" fmla="*/ 591500 w 1285342"/>
                <a:gd name="connsiteY1" fmla="*/ 80401 h 1383273"/>
                <a:gd name="connsiteX2" fmla="*/ 103095 w 1285342"/>
                <a:gd name="connsiteY2" fmla="*/ 0 h 1383273"/>
                <a:gd name="connsiteX3" fmla="*/ 21543 w 1285342"/>
                <a:gd name="connsiteY3" fmla="*/ 471586 h 1383273"/>
                <a:gd name="connsiteX4" fmla="*/ 974129 w 1285342"/>
                <a:gd name="connsiteY4" fmla="*/ 554803 h 1383273"/>
                <a:gd name="connsiteX5" fmla="*/ 909690 w 1285342"/>
                <a:gd name="connsiteY5" fmla="*/ 1371167 h 1383273"/>
                <a:gd name="connsiteX6" fmla="*/ 1080335 w 1285342"/>
                <a:gd name="connsiteY6" fmla="*/ 1384192 h 1383273"/>
                <a:gd name="connsiteX7" fmla="*/ 1289797 w 1285342"/>
                <a:gd name="connsiteY7" fmla="*/ 449037 h 1383273"/>
                <a:gd name="connsiteX8" fmla="*/ 576456 w 1285342"/>
                <a:gd name="connsiteY8" fmla="*/ 201236 h 138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5342" h="1383273">
                  <a:moveTo>
                    <a:pt x="576456" y="201236"/>
                  </a:moveTo>
                  <a:lnTo>
                    <a:pt x="591500" y="80401"/>
                  </a:lnTo>
                  <a:lnTo>
                    <a:pt x="103095" y="0"/>
                  </a:lnTo>
                  <a:cubicBezTo>
                    <a:pt x="103095" y="0"/>
                    <a:pt x="-56631" y="316476"/>
                    <a:pt x="21543" y="471586"/>
                  </a:cubicBezTo>
                  <a:cubicBezTo>
                    <a:pt x="93265" y="613880"/>
                    <a:pt x="856624" y="529108"/>
                    <a:pt x="974129" y="554803"/>
                  </a:cubicBezTo>
                  <a:cubicBezTo>
                    <a:pt x="1092833" y="580754"/>
                    <a:pt x="909690" y="1371167"/>
                    <a:pt x="909690" y="1371167"/>
                  </a:cubicBezTo>
                  <a:lnTo>
                    <a:pt x="1080335" y="1384192"/>
                  </a:lnTo>
                  <a:cubicBezTo>
                    <a:pt x="1080335" y="1384192"/>
                    <a:pt x="1344014" y="672797"/>
                    <a:pt x="1289797" y="449037"/>
                  </a:cubicBezTo>
                  <a:cubicBezTo>
                    <a:pt x="1266134" y="351400"/>
                    <a:pt x="863736" y="222132"/>
                    <a:pt x="576456" y="201236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65C68441-B75E-8C6E-C1B2-F829B7A433A3}"/>
                </a:ext>
              </a:extLst>
            </p:cNvPr>
            <p:cNvSpPr/>
            <p:nvPr/>
          </p:nvSpPr>
          <p:spPr>
            <a:xfrm>
              <a:off x="1980115" y="3473150"/>
              <a:ext cx="12241" cy="24483"/>
            </a:xfrm>
            <a:custGeom>
              <a:avLst/>
              <a:gdLst>
                <a:gd name="connsiteX0" fmla="*/ 2816 w 12241"/>
                <a:gd name="connsiteY0" fmla="*/ 9124 h 24482"/>
                <a:gd name="connsiteX1" fmla="*/ 3942 w 12241"/>
                <a:gd name="connsiteY1" fmla="*/ 27229 h 24482"/>
                <a:gd name="connsiteX2" fmla="*/ 19991 w 12241"/>
                <a:gd name="connsiteY2" fmla="*/ 18991 h 24482"/>
                <a:gd name="connsiteX3" fmla="*/ 19036 w 12241"/>
                <a:gd name="connsiteY3" fmla="*/ 873 h 24482"/>
                <a:gd name="connsiteX4" fmla="*/ 2816 w 12241"/>
                <a:gd name="connsiteY4" fmla="*/ 9124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41" h="24482">
                  <a:moveTo>
                    <a:pt x="2816" y="9124"/>
                  </a:moveTo>
                  <a:cubicBezTo>
                    <a:pt x="-1346" y="16407"/>
                    <a:pt x="-832" y="24536"/>
                    <a:pt x="3942" y="27229"/>
                  </a:cubicBezTo>
                  <a:cubicBezTo>
                    <a:pt x="8704" y="29922"/>
                    <a:pt x="15829" y="26262"/>
                    <a:pt x="19991" y="18991"/>
                  </a:cubicBezTo>
                  <a:cubicBezTo>
                    <a:pt x="24153" y="11719"/>
                    <a:pt x="23725" y="3652"/>
                    <a:pt x="19036" y="873"/>
                  </a:cubicBezTo>
                  <a:cubicBezTo>
                    <a:pt x="14335" y="-1905"/>
                    <a:pt x="7407" y="2244"/>
                    <a:pt x="2816" y="9124"/>
                  </a:cubicBez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2566D0D2-FDCB-9E7A-919E-C47F623852DA}"/>
                </a:ext>
              </a:extLst>
            </p:cNvPr>
            <p:cNvSpPr/>
            <p:nvPr/>
          </p:nvSpPr>
          <p:spPr>
            <a:xfrm>
              <a:off x="1972446" y="3430148"/>
              <a:ext cx="48965" cy="12241"/>
            </a:xfrm>
            <a:custGeom>
              <a:avLst/>
              <a:gdLst>
                <a:gd name="connsiteX0" fmla="*/ 2798 w 48965"/>
                <a:gd name="connsiteY0" fmla="*/ 13100 h 12241"/>
                <a:gd name="connsiteX1" fmla="*/ 410 w 48965"/>
                <a:gd name="connsiteY1" fmla="*/ 10958 h 12241"/>
                <a:gd name="connsiteX2" fmla="*/ 2920 w 48965"/>
                <a:gd name="connsiteY2" fmla="*/ 4433 h 12241"/>
                <a:gd name="connsiteX3" fmla="*/ 47858 w 48965"/>
                <a:gd name="connsiteY3" fmla="*/ 6698 h 12241"/>
                <a:gd name="connsiteX4" fmla="*/ 49425 w 48965"/>
                <a:gd name="connsiteY4" fmla="*/ 13235 h 12241"/>
                <a:gd name="connsiteX5" fmla="*/ 49229 w 48965"/>
                <a:gd name="connsiteY5" fmla="*/ 13528 h 12241"/>
                <a:gd name="connsiteX6" fmla="*/ 42411 w 48965"/>
                <a:gd name="connsiteY6" fmla="*/ 14899 h 12241"/>
                <a:gd name="connsiteX7" fmla="*/ 42411 w 48965"/>
                <a:gd name="connsiteY7" fmla="*/ 14899 h 12241"/>
                <a:gd name="connsiteX8" fmla="*/ 6935 w 48965"/>
                <a:gd name="connsiteY8" fmla="*/ 13492 h 12241"/>
                <a:gd name="connsiteX9" fmla="*/ 2798 w 48965"/>
                <a:gd name="connsiteY9" fmla="*/ 13100 h 1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65" h="12241">
                  <a:moveTo>
                    <a:pt x="2798" y="13100"/>
                  </a:moveTo>
                  <a:cubicBezTo>
                    <a:pt x="1782" y="12671"/>
                    <a:pt x="937" y="11912"/>
                    <a:pt x="410" y="10958"/>
                  </a:cubicBezTo>
                  <a:cubicBezTo>
                    <a:pt x="-667" y="8460"/>
                    <a:pt x="447" y="5559"/>
                    <a:pt x="2920" y="4433"/>
                  </a:cubicBezTo>
                  <a:cubicBezTo>
                    <a:pt x="17365" y="-2190"/>
                    <a:pt x="34148" y="-1357"/>
                    <a:pt x="47858" y="6698"/>
                  </a:cubicBezTo>
                  <a:cubicBezTo>
                    <a:pt x="50098" y="8069"/>
                    <a:pt x="50796" y="10994"/>
                    <a:pt x="49425" y="13235"/>
                  </a:cubicBezTo>
                  <a:cubicBezTo>
                    <a:pt x="49364" y="13332"/>
                    <a:pt x="49303" y="13430"/>
                    <a:pt x="49229" y="13528"/>
                  </a:cubicBezTo>
                  <a:cubicBezTo>
                    <a:pt x="47662" y="15707"/>
                    <a:pt x="44688" y="16307"/>
                    <a:pt x="42411" y="14899"/>
                  </a:cubicBezTo>
                  <a:lnTo>
                    <a:pt x="42411" y="14899"/>
                  </a:lnTo>
                  <a:cubicBezTo>
                    <a:pt x="31503" y="8730"/>
                    <a:pt x="18295" y="8216"/>
                    <a:pt x="6935" y="13492"/>
                  </a:cubicBezTo>
                  <a:cubicBezTo>
                    <a:pt x="5564" y="13945"/>
                    <a:pt x="4058" y="13810"/>
                    <a:pt x="2798" y="13100"/>
                  </a:cubicBez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79085E23-16C0-5468-47A6-9597CC131F2E}"/>
                </a:ext>
              </a:extLst>
            </p:cNvPr>
            <p:cNvSpPr/>
            <p:nvPr/>
          </p:nvSpPr>
          <p:spPr>
            <a:xfrm>
              <a:off x="1950455" y="3472995"/>
              <a:ext cx="36724" cy="73448"/>
            </a:xfrm>
            <a:custGeom>
              <a:avLst/>
              <a:gdLst>
                <a:gd name="connsiteX0" fmla="*/ 39344 w 36724"/>
                <a:gd name="connsiteY0" fmla="*/ 0 h 73448"/>
                <a:gd name="connsiteX1" fmla="*/ 38548 w 36724"/>
                <a:gd name="connsiteY1" fmla="*/ 82189 h 73448"/>
                <a:gd name="connsiteX2" fmla="*/ 0 w 36724"/>
                <a:gd name="connsiteY2" fmla="*/ 68747 h 73448"/>
                <a:gd name="connsiteX3" fmla="*/ 39344 w 36724"/>
                <a:gd name="connsiteY3" fmla="*/ 0 h 7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24" h="73448">
                  <a:moveTo>
                    <a:pt x="39344" y="0"/>
                  </a:moveTo>
                  <a:cubicBezTo>
                    <a:pt x="35304" y="27225"/>
                    <a:pt x="35035" y="54890"/>
                    <a:pt x="38548" y="82189"/>
                  </a:cubicBezTo>
                  <a:cubicBezTo>
                    <a:pt x="18521" y="86693"/>
                    <a:pt x="0" y="68747"/>
                    <a:pt x="0" y="68747"/>
                  </a:cubicBezTo>
                  <a:lnTo>
                    <a:pt x="39344" y="0"/>
                  </a:lnTo>
                  <a:close/>
                </a:path>
              </a:pathLst>
            </a:custGeom>
            <a:solidFill>
              <a:srgbClr val="DE5753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B7894A06-A8CA-AEA0-2EEC-30B3BDB2A892}"/>
                </a:ext>
              </a:extLst>
            </p:cNvPr>
            <p:cNvSpPr/>
            <p:nvPr/>
          </p:nvSpPr>
          <p:spPr>
            <a:xfrm>
              <a:off x="1725610" y="3271099"/>
              <a:ext cx="281551" cy="342758"/>
            </a:xfrm>
            <a:custGeom>
              <a:avLst/>
              <a:gdLst>
                <a:gd name="connsiteX0" fmla="*/ 220365 w 281551"/>
                <a:gd name="connsiteY0" fmla="*/ 304221 h 342758"/>
                <a:gd name="connsiteX1" fmla="*/ 211392 w 281551"/>
                <a:gd name="connsiteY1" fmla="*/ 314443 h 342758"/>
                <a:gd name="connsiteX2" fmla="*/ 144946 w 281551"/>
                <a:gd name="connsiteY2" fmla="*/ 350922 h 342758"/>
                <a:gd name="connsiteX3" fmla="*/ 125531 w 281551"/>
                <a:gd name="connsiteY3" fmla="*/ 353444 h 342758"/>
                <a:gd name="connsiteX4" fmla="*/ 32937 w 281551"/>
                <a:gd name="connsiteY4" fmla="*/ 316402 h 342758"/>
                <a:gd name="connsiteX5" fmla="*/ 9128 w 281551"/>
                <a:gd name="connsiteY5" fmla="*/ 276764 h 342758"/>
                <a:gd name="connsiteX6" fmla="*/ 42326 w 281551"/>
                <a:gd name="connsiteY6" fmla="*/ 81906 h 342758"/>
                <a:gd name="connsiteX7" fmla="*/ 74374 w 281551"/>
                <a:gd name="connsiteY7" fmla="*/ 33602 h 342758"/>
                <a:gd name="connsiteX8" fmla="*/ 250405 w 281551"/>
                <a:gd name="connsiteY8" fmla="*/ 39465 h 342758"/>
                <a:gd name="connsiteX9" fmla="*/ 220365 w 281551"/>
                <a:gd name="connsiteY9" fmla="*/ 304221 h 34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1551" h="342758">
                  <a:moveTo>
                    <a:pt x="220365" y="304221"/>
                  </a:moveTo>
                  <a:cubicBezTo>
                    <a:pt x="217488" y="307820"/>
                    <a:pt x="214525" y="311272"/>
                    <a:pt x="211392" y="314443"/>
                  </a:cubicBezTo>
                  <a:cubicBezTo>
                    <a:pt x="192773" y="333735"/>
                    <a:pt x="169355" y="345977"/>
                    <a:pt x="144946" y="350922"/>
                  </a:cubicBezTo>
                  <a:cubicBezTo>
                    <a:pt x="138543" y="352269"/>
                    <a:pt x="132031" y="353089"/>
                    <a:pt x="125531" y="353444"/>
                  </a:cubicBezTo>
                  <a:cubicBezTo>
                    <a:pt x="91206" y="355195"/>
                    <a:pt x="56930" y="342916"/>
                    <a:pt x="32937" y="316402"/>
                  </a:cubicBezTo>
                  <a:cubicBezTo>
                    <a:pt x="23046" y="305703"/>
                    <a:pt x="14808" y="292408"/>
                    <a:pt x="9128" y="276764"/>
                  </a:cubicBezTo>
                  <a:cubicBezTo>
                    <a:pt x="-13678" y="215361"/>
                    <a:pt x="9568" y="166922"/>
                    <a:pt x="42326" y="81906"/>
                  </a:cubicBezTo>
                  <a:cubicBezTo>
                    <a:pt x="49108" y="63483"/>
                    <a:pt x="60003" y="46884"/>
                    <a:pt x="74374" y="33602"/>
                  </a:cubicBezTo>
                  <a:cubicBezTo>
                    <a:pt x="124601" y="-13442"/>
                    <a:pt x="203484" y="-10724"/>
                    <a:pt x="250405" y="39465"/>
                  </a:cubicBezTo>
                  <a:cubicBezTo>
                    <a:pt x="316692" y="109388"/>
                    <a:pt x="272072" y="237726"/>
                    <a:pt x="220365" y="304221"/>
                  </a:cubicBezTo>
                  <a:close/>
                </a:path>
              </a:pathLst>
            </a:custGeom>
            <a:solidFill>
              <a:srgbClr val="E4897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FF7EE4F6-488B-108C-1F20-0673440B8229}"/>
                </a:ext>
              </a:extLst>
            </p:cNvPr>
            <p:cNvSpPr/>
            <p:nvPr/>
          </p:nvSpPr>
          <p:spPr>
            <a:xfrm>
              <a:off x="1758547" y="3566066"/>
              <a:ext cx="110172" cy="48965"/>
            </a:xfrm>
            <a:custGeom>
              <a:avLst/>
              <a:gdLst>
                <a:gd name="connsiteX0" fmla="*/ 112009 w 110172"/>
                <a:gd name="connsiteY0" fmla="*/ 55955 h 48965"/>
                <a:gd name="connsiteX1" fmla="*/ 92594 w 110172"/>
                <a:gd name="connsiteY1" fmla="*/ 58477 h 48965"/>
                <a:gd name="connsiteX2" fmla="*/ 0 w 110172"/>
                <a:gd name="connsiteY2" fmla="*/ 21435 h 48965"/>
                <a:gd name="connsiteX3" fmla="*/ 27531 w 110172"/>
                <a:gd name="connsiteY3" fmla="*/ 0 h 48965"/>
                <a:gd name="connsiteX4" fmla="*/ 112009 w 110172"/>
                <a:gd name="connsiteY4" fmla="*/ 55955 h 4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172" h="48965">
                  <a:moveTo>
                    <a:pt x="112009" y="55955"/>
                  </a:moveTo>
                  <a:cubicBezTo>
                    <a:pt x="105606" y="57302"/>
                    <a:pt x="99094" y="58122"/>
                    <a:pt x="92594" y="58477"/>
                  </a:cubicBezTo>
                  <a:cubicBezTo>
                    <a:pt x="58269" y="60228"/>
                    <a:pt x="23993" y="47950"/>
                    <a:pt x="0" y="21435"/>
                  </a:cubicBezTo>
                  <a:cubicBezTo>
                    <a:pt x="13074" y="8055"/>
                    <a:pt x="27531" y="0"/>
                    <a:pt x="27531" y="0"/>
                  </a:cubicBezTo>
                  <a:cubicBezTo>
                    <a:pt x="27531" y="0"/>
                    <a:pt x="80499" y="14775"/>
                    <a:pt x="112009" y="5595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79E3E9A5-34BC-23F8-FEC2-7B66C635F22E}"/>
                </a:ext>
              </a:extLst>
            </p:cNvPr>
            <p:cNvSpPr/>
            <p:nvPr/>
          </p:nvSpPr>
          <p:spPr>
            <a:xfrm>
              <a:off x="1594745" y="3410013"/>
              <a:ext cx="220344" cy="306034"/>
            </a:xfrm>
            <a:custGeom>
              <a:avLst/>
              <a:gdLst>
                <a:gd name="connsiteX0" fmla="*/ 0 w 220344"/>
                <a:gd name="connsiteY0" fmla="*/ 215191 h 306034"/>
                <a:gd name="connsiteX1" fmla="*/ 139380 w 220344"/>
                <a:gd name="connsiteY1" fmla="*/ 297526 h 306034"/>
                <a:gd name="connsiteX2" fmla="*/ 206671 w 220344"/>
                <a:gd name="connsiteY2" fmla="*/ 301309 h 306034"/>
                <a:gd name="connsiteX3" fmla="*/ 186191 w 220344"/>
                <a:gd name="connsiteY3" fmla="*/ 219696 h 306034"/>
                <a:gd name="connsiteX4" fmla="*/ 212547 w 220344"/>
                <a:gd name="connsiteY4" fmla="*/ 181662 h 306034"/>
                <a:gd name="connsiteX5" fmla="*/ 231619 w 220344"/>
                <a:gd name="connsiteY5" fmla="*/ 164059 h 306034"/>
                <a:gd name="connsiteX6" fmla="*/ 191651 w 220344"/>
                <a:gd name="connsiteY6" fmla="*/ 0 h 306034"/>
                <a:gd name="connsiteX7" fmla="*/ 0 w 220344"/>
                <a:gd name="connsiteY7" fmla="*/ 215191 h 306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344" h="306034">
                  <a:moveTo>
                    <a:pt x="0" y="215191"/>
                  </a:moveTo>
                  <a:cubicBezTo>
                    <a:pt x="8373" y="275149"/>
                    <a:pt x="139380" y="297526"/>
                    <a:pt x="139380" y="297526"/>
                  </a:cubicBezTo>
                  <a:cubicBezTo>
                    <a:pt x="139380" y="297526"/>
                    <a:pt x="204027" y="326967"/>
                    <a:pt x="206671" y="301309"/>
                  </a:cubicBezTo>
                  <a:cubicBezTo>
                    <a:pt x="179923" y="270351"/>
                    <a:pt x="176961" y="243383"/>
                    <a:pt x="186191" y="219696"/>
                  </a:cubicBezTo>
                  <a:cubicBezTo>
                    <a:pt x="191577" y="205912"/>
                    <a:pt x="201150" y="193328"/>
                    <a:pt x="212547" y="181662"/>
                  </a:cubicBezTo>
                  <a:cubicBezTo>
                    <a:pt x="218459" y="175480"/>
                    <a:pt x="224984" y="169641"/>
                    <a:pt x="231619" y="164059"/>
                  </a:cubicBezTo>
                  <a:lnTo>
                    <a:pt x="191651" y="0"/>
                  </a:lnTo>
                  <a:cubicBezTo>
                    <a:pt x="162859" y="62321"/>
                    <a:pt x="64488" y="206316"/>
                    <a:pt x="0" y="215191"/>
                  </a:cubicBezTo>
                  <a:close/>
                </a:path>
              </a:pathLst>
            </a:custGeom>
            <a:solidFill>
              <a:srgbClr val="E4897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FF466CA7-E3D2-0793-121B-EA1DE90A4502}"/>
                </a:ext>
              </a:extLst>
            </p:cNvPr>
            <p:cNvSpPr/>
            <p:nvPr/>
          </p:nvSpPr>
          <p:spPr>
            <a:xfrm>
              <a:off x="1674619" y="3215426"/>
              <a:ext cx="342758" cy="342758"/>
            </a:xfrm>
            <a:custGeom>
              <a:avLst/>
              <a:gdLst>
                <a:gd name="connsiteX0" fmla="*/ 293965 w 342758"/>
                <a:gd name="connsiteY0" fmla="*/ 48731 h 342758"/>
                <a:gd name="connsiteX1" fmla="*/ 343395 w 342758"/>
                <a:gd name="connsiteY1" fmla="*/ 97439 h 342758"/>
                <a:gd name="connsiteX2" fmla="*/ 320761 w 342758"/>
                <a:gd name="connsiteY2" fmla="*/ 197684 h 342758"/>
                <a:gd name="connsiteX3" fmla="*/ 279912 w 342758"/>
                <a:gd name="connsiteY3" fmla="*/ 270361 h 342758"/>
                <a:gd name="connsiteX4" fmla="*/ 213466 w 342758"/>
                <a:gd name="connsiteY4" fmla="*/ 284524 h 342758"/>
                <a:gd name="connsiteX5" fmla="*/ 163007 w 342758"/>
                <a:gd name="connsiteY5" fmla="*/ 338300 h 342758"/>
                <a:gd name="connsiteX6" fmla="*/ 35011 w 342758"/>
                <a:gd name="connsiteY6" fmla="*/ 320097 h 342758"/>
                <a:gd name="connsiteX7" fmla="*/ 148 w 342758"/>
                <a:gd name="connsiteY7" fmla="*/ 199410 h 342758"/>
                <a:gd name="connsiteX8" fmla="*/ 26969 w 342758"/>
                <a:gd name="connsiteY8" fmla="*/ 92237 h 342758"/>
                <a:gd name="connsiteX9" fmla="*/ 106868 w 342758"/>
                <a:gd name="connsiteY9" fmla="*/ 12888 h 342758"/>
                <a:gd name="connsiteX10" fmla="*/ 293965 w 342758"/>
                <a:gd name="connsiteY10" fmla="*/ 48731 h 34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758" h="342758">
                  <a:moveTo>
                    <a:pt x="293965" y="48731"/>
                  </a:moveTo>
                  <a:cubicBezTo>
                    <a:pt x="293965" y="48731"/>
                    <a:pt x="321937" y="45254"/>
                    <a:pt x="343395" y="97439"/>
                  </a:cubicBezTo>
                  <a:cubicBezTo>
                    <a:pt x="361476" y="141410"/>
                    <a:pt x="318925" y="150922"/>
                    <a:pt x="320761" y="197684"/>
                  </a:cubicBezTo>
                  <a:cubicBezTo>
                    <a:pt x="322598" y="244446"/>
                    <a:pt x="279912" y="270361"/>
                    <a:pt x="279912" y="270361"/>
                  </a:cubicBezTo>
                  <a:cubicBezTo>
                    <a:pt x="279912" y="270361"/>
                    <a:pt x="243996" y="301319"/>
                    <a:pt x="213466" y="284524"/>
                  </a:cubicBezTo>
                  <a:cubicBezTo>
                    <a:pt x="213466" y="284524"/>
                    <a:pt x="173522" y="304110"/>
                    <a:pt x="163007" y="338300"/>
                  </a:cubicBezTo>
                  <a:cubicBezTo>
                    <a:pt x="152491" y="372490"/>
                    <a:pt x="90697" y="310733"/>
                    <a:pt x="35011" y="320097"/>
                  </a:cubicBezTo>
                  <a:cubicBezTo>
                    <a:pt x="35011" y="320097"/>
                    <a:pt x="-2643" y="284891"/>
                    <a:pt x="148" y="199410"/>
                  </a:cubicBezTo>
                  <a:cubicBezTo>
                    <a:pt x="1984" y="143002"/>
                    <a:pt x="26969" y="92237"/>
                    <a:pt x="26969" y="92237"/>
                  </a:cubicBezTo>
                  <a:cubicBezTo>
                    <a:pt x="26969" y="92237"/>
                    <a:pt x="43213" y="41325"/>
                    <a:pt x="106868" y="12888"/>
                  </a:cubicBezTo>
                  <a:cubicBezTo>
                    <a:pt x="170535" y="-15561"/>
                    <a:pt x="281968" y="6057"/>
                    <a:pt x="293965" y="48731"/>
                  </a:cubicBez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5B7470BD-3579-CD4B-CA5D-6AB52F95F708}"/>
                </a:ext>
              </a:extLst>
            </p:cNvPr>
            <p:cNvSpPr/>
            <p:nvPr/>
          </p:nvSpPr>
          <p:spPr>
            <a:xfrm>
              <a:off x="1879338" y="3430151"/>
              <a:ext cx="61207" cy="97931"/>
            </a:xfrm>
            <a:custGeom>
              <a:avLst/>
              <a:gdLst>
                <a:gd name="connsiteX0" fmla="*/ 1084 w 61206"/>
                <a:gd name="connsiteY0" fmla="*/ 44607 h 97930"/>
                <a:gd name="connsiteX1" fmla="*/ 12016 w 61206"/>
                <a:gd name="connsiteY1" fmla="*/ 93903 h 97930"/>
                <a:gd name="connsiteX2" fmla="*/ 56330 w 61206"/>
                <a:gd name="connsiteY2" fmla="*/ 63911 h 97930"/>
                <a:gd name="connsiteX3" fmla="*/ 46708 w 61206"/>
                <a:gd name="connsiteY3" fmla="*/ 465 h 97930"/>
                <a:gd name="connsiteX4" fmla="*/ 1084 w 61206"/>
                <a:gd name="connsiteY4" fmla="*/ 44607 h 9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06" h="97930">
                  <a:moveTo>
                    <a:pt x="1084" y="44607"/>
                  </a:moveTo>
                  <a:cubicBezTo>
                    <a:pt x="-2111" y="64878"/>
                    <a:pt x="1819" y="82604"/>
                    <a:pt x="12016" y="93903"/>
                  </a:cubicBezTo>
                  <a:cubicBezTo>
                    <a:pt x="25665" y="108703"/>
                    <a:pt x="47491" y="89924"/>
                    <a:pt x="56330" y="63911"/>
                  </a:cubicBezTo>
                  <a:cubicBezTo>
                    <a:pt x="64005" y="40787"/>
                    <a:pt x="66625" y="4529"/>
                    <a:pt x="46708" y="465"/>
                  </a:cubicBezTo>
                  <a:cubicBezTo>
                    <a:pt x="26779" y="-3600"/>
                    <a:pt x="5283" y="19659"/>
                    <a:pt x="1084" y="44607"/>
                  </a:cubicBezTo>
                  <a:close/>
                </a:path>
              </a:pathLst>
            </a:custGeom>
            <a:solidFill>
              <a:srgbClr val="E4897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05140D0D-0A4A-77C5-7E9B-AD03A6CD147A}"/>
                </a:ext>
              </a:extLst>
            </p:cNvPr>
            <p:cNvSpPr/>
            <p:nvPr/>
          </p:nvSpPr>
          <p:spPr>
            <a:xfrm>
              <a:off x="1559233" y="3586619"/>
              <a:ext cx="220344" cy="97931"/>
            </a:xfrm>
            <a:custGeom>
              <a:avLst/>
              <a:gdLst>
                <a:gd name="connsiteX0" fmla="*/ 227114 w 220344"/>
                <a:gd name="connsiteY0" fmla="*/ 60423 h 97930"/>
                <a:gd name="connsiteX1" fmla="*/ 99008 w 220344"/>
                <a:gd name="connsiteY1" fmla="*/ 795 h 97930"/>
                <a:gd name="connsiteX2" fmla="*/ 0 w 220344"/>
                <a:gd name="connsiteY2" fmla="*/ 60423 h 97930"/>
                <a:gd name="connsiteX3" fmla="*/ 219671 w 220344"/>
                <a:gd name="connsiteY3" fmla="*/ 104908 h 97930"/>
                <a:gd name="connsiteX4" fmla="*/ 227114 w 220344"/>
                <a:gd name="connsiteY4" fmla="*/ 60423 h 9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344" h="97930">
                  <a:moveTo>
                    <a:pt x="227114" y="60423"/>
                  </a:moveTo>
                  <a:cubicBezTo>
                    <a:pt x="227114" y="60423"/>
                    <a:pt x="173668" y="9683"/>
                    <a:pt x="99008" y="795"/>
                  </a:cubicBezTo>
                  <a:cubicBezTo>
                    <a:pt x="24348" y="-8092"/>
                    <a:pt x="0" y="60423"/>
                    <a:pt x="0" y="60423"/>
                  </a:cubicBezTo>
                  <a:lnTo>
                    <a:pt x="219671" y="104908"/>
                  </a:lnTo>
                  <a:lnTo>
                    <a:pt x="227114" y="60423"/>
                  </a:ln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908A4DDC-2884-BCF7-9449-7B6BAF41DDCB}"/>
                </a:ext>
              </a:extLst>
            </p:cNvPr>
            <p:cNvSpPr/>
            <p:nvPr/>
          </p:nvSpPr>
          <p:spPr>
            <a:xfrm>
              <a:off x="1749084" y="4109048"/>
              <a:ext cx="257069" cy="61207"/>
            </a:xfrm>
            <a:custGeom>
              <a:avLst/>
              <a:gdLst>
                <a:gd name="connsiteX0" fmla="*/ 0 w 257068"/>
                <a:gd name="connsiteY0" fmla="*/ 1502 h 61206"/>
                <a:gd name="connsiteX1" fmla="*/ 89423 w 257068"/>
                <a:gd name="connsiteY1" fmla="*/ 14906 h 61206"/>
                <a:gd name="connsiteX2" fmla="*/ 151854 w 257068"/>
                <a:gd name="connsiteY2" fmla="*/ 1502 h 61206"/>
                <a:gd name="connsiteX3" fmla="*/ 221030 w 257068"/>
                <a:gd name="connsiteY3" fmla="*/ 1502 h 61206"/>
                <a:gd name="connsiteX4" fmla="*/ 261524 w 257068"/>
                <a:gd name="connsiteY4" fmla="*/ 55498 h 61206"/>
                <a:gd name="connsiteX5" fmla="*/ 130762 w 257068"/>
                <a:gd name="connsiteY5" fmla="*/ 65622 h 61206"/>
                <a:gd name="connsiteX6" fmla="*/ 0 w 257068"/>
                <a:gd name="connsiteY6" fmla="*/ 55498 h 61206"/>
                <a:gd name="connsiteX7" fmla="*/ 0 w 257068"/>
                <a:gd name="connsiteY7" fmla="*/ 1502 h 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7068" h="61206">
                  <a:moveTo>
                    <a:pt x="0" y="1502"/>
                  </a:moveTo>
                  <a:lnTo>
                    <a:pt x="89423" y="14906"/>
                  </a:lnTo>
                  <a:cubicBezTo>
                    <a:pt x="89423" y="14906"/>
                    <a:pt x="119794" y="4880"/>
                    <a:pt x="151854" y="1502"/>
                  </a:cubicBezTo>
                  <a:cubicBezTo>
                    <a:pt x="183914" y="-1877"/>
                    <a:pt x="221030" y="1502"/>
                    <a:pt x="221030" y="1502"/>
                  </a:cubicBezTo>
                  <a:cubicBezTo>
                    <a:pt x="221030" y="1502"/>
                    <a:pt x="261524" y="16693"/>
                    <a:pt x="261524" y="55498"/>
                  </a:cubicBezTo>
                  <a:cubicBezTo>
                    <a:pt x="261524" y="55498"/>
                    <a:pt x="167046" y="80801"/>
                    <a:pt x="130762" y="65622"/>
                  </a:cubicBezTo>
                  <a:lnTo>
                    <a:pt x="0" y="55498"/>
                  </a:lnTo>
                  <a:lnTo>
                    <a:pt x="0" y="1502"/>
                  </a:lnTo>
                  <a:close/>
                </a:path>
              </a:pathLst>
            </a:custGeom>
            <a:solidFill>
              <a:srgbClr val="E4897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6C3417B1-C472-0C9A-A2B1-5947D914FE25}"/>
                </a:ext>
              </a:extLst>
            </p:cNvPr>
            <p:cNvSpPr/>
            <p:nvPr/>
          </p:nvSpPr>
          <p:spPr>
            <a:xfrm>
              <a:off x="1749084" y="4109048"/>
              <a:ext cx="257069" cy="61207"/>
            </a:xfrm>
            <a:custGeom>
              <a:avLst/>
              <a:gdLst>
                <a:gd name="connsiteX0" fmla="*/ 0 w 257068"/>
                <a:gd name="connsiteY0" fmla="*/ 1502 h 61206"/>
                <a:gd name="connsiteX1" fmla="*/ 89423 w 257068"/>
                <a:gd name="connsiteY1" fmla="*/ 14906 h 61206"/>
                <a:gd name="connsiteX2" fmla="*/ 151854 w 257068"/>
                <a:gd name="connsiteY2" fmla="*/ 1502 h 61206"/>
                <a:gd name="connsiteX3" fmla="*/ 221030 w 257068"/>
                <a:gd name="connsiteY3" fmla="*/ 1502 h 61206"/>
                <a:gd name="connsiteX4" fmla="*/ 261524 w 257068"/>
                <a:gd name="connsiteY4" fmla="*/ 55498 h 61206"/>
                <a:gd name="connsiteX5" fmla="*/ 130762 w 257068"/>
                <a:gd name="connsiteY5" fmla="*/ 65622 h 61206"/>
                <a:gd name="connsiteX6" fmla="*/ 0 w 257068"/>
                <a:gd name="connsiteY6" fmla="*/ 55498 h 61206"/>
                <a:gd name="connsiteX7" fmla="*/ 0 w 257068"/>
                <a:gd name="connsiteY7" fmla="*/ 1502 h 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7068" h="61206">
                  <a:moveTo>
                    <a:pt x="0" y="1502"/>
                  </a:moveTo>
                  <a:lnTo>
                    <a:pt x="89423" y="14906"/>
                  </a:lnTo>
                  <a:cubicBezTo>
                    <a:pt x="89423" y="14906"/>
                    <a:pt x="119794" y="4880"/>
                    <a:pt x="151854" y="1502"/>
                  </a:cubicBezTo>
                  <a:cubicBezTo>
                    <a:pt x="183914" y="-1877"/>
                    <a:pt x="221030" y="1502"/>
                    <a:pt x="221030" y="1502"/>
                  </a:cubicBezTo>
                  <a:cubicBezTo>
                    <a:pt x="221030" y="1502"/>
                    <a:pt x="261524" y="16693"/>
                    <a:pt x="261524" y="55498"/>
                  </a:cubicBezTo>
                  <a:cubicBezTo>
                    <a:pt x="261524" y="55498"/>
                    <a:pt x="167046" y="80801"/>
                    <a:pt x="130762" y="65622"/>
                  </a:cubicBezTo>
                  <a:lnTo>
                    <a:pt x="0" y="55498"/>
                  </a:lnTo>
                  <a:lnTo>
                    <a:pt x="0" y="1502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135AA6B2-2112-CFB9-378C-5D423E4990B0}"/>
                </a:ext>
              </a:extLst>
            </p:cNvPr>
            <p:cNvSpPr/>
            <p:nvPr/>
          </p:nvSpPr>
          <p:spPr>
            <a:xfrm>
              <a:off x="1224016" y="3618118"/>
              <a:ext cx="661033" cy="746723"/>
            </a:xfrm>
            <a:custGeom>
              <a:avLst/>
              <a:gdLst>
                <a:gd name="connsiteX0" fmla="*/ 670447 w 661033"/>
                <a:gd name="connsiteY0" fmla="*/ 56602 h 746722"/>
                <a:gd name="connsiteX1" fmla="*/ 621310 w 661033"/>
                <a:gd name="connsiteY1" fmla="*/ 203743 h 746722"/>
                <a:gd name="connsiteX2" fmla="*/ 595848 w 661033"/>
                <a:gd name="connsiteY2" fmla="*/ 288955 h 746722"/>
                <a:gd name="connsiteX3" fmla="*/ 577682 w 661033"/>
                <a:gd name="connsiteY3" fmla="*/ 356258 h 746722"/>
                <a:gd name="connsiteX4" fmla="*/ 569750 w 661033"/>
                <a:gd name="connsiteY4" fmla="*/ 387351 h 746722"/>
                <a:gd name="connsiteX5" fmla="*/ 535327 w 661033"/>
                <a:gd name="connsiteY5" fmla="*/ 540503 h 746722"/>
                <a:gd name="connsiteX6" fmla="*/ 502190 w 661033"/>
                <a:gd name="connsiteY6" fmla="*/ 756355 h 746722"/>
                <a:gd name="connsiteX7" fmla="*/ 0 w 661033"/>
                <a:gd name="connsiteY7" fmla="*/ 693532 h 746722"/>
                <a:gd name="connsiteX8" fmla="*/ 49896 w 661033"/>
                <a:gd name="connsiteY8" fmla="*/ 450688 h 746722"/>
                <a:gd name="connsiteX9" fmla="*/ 87648 w 661033"/>
                <a:gd name="connsiteY9" fmla="*/ 309055 h 746722"/>
                <a:gd name="connsiteX10" fmla="*/ 125780 w 661033"/>
                <a:gd name="connsiteY10" fmla="*/ 191722 h 746722"/>
                <a:gd name="connsiteX11" fmla="*/ 222633 w 661033"/>
                <a:gd name="connsiteY11" fmla="*/ 7098 h 746722"/>
                <a:gd name="connsiteX12" fmla="*/ 670447 w 661033"/>
                <a:gd name="connsiteY12" fmla="*/ 56602 h 74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3" h="746722">
                  <a:moveTo>
                    <a:pt x="670447" y="56602"/>
                  </a:moveTo>
                  <a:cubicBezTo>
                    <a:pt x="652146" y="107526"/>
                    <a:pt x="635767" y="156663"/>
                    <a:pt x="621310" y="203743"/>
                  </a:cubicBezTo>
                  <a:cubicBezTo>
                    <a:pt x="612092" y="232914"/>
                    <a:pt x="603658" y="261449"/>
                    <a:pt x="595848" y="288955"/>
                  </a:cubicBezTo>
                  <a:cubicBezTo>
                    <a:pt x="589323" y="312115"/>
                    <a:pt x="583313" y="334505"/>
                    <a:pt x="577682" y="356258"/>
                  </a:cubicBezTo>
                  <a:cubicBezTo>
                    <a:pt x="575001" y="366749"/>
                    <a:pt x="572308" y="377117"/>
                    <a:pt x="569750" y="387351"/>
                  </a:cubicBezTo>
                  <a:cubicBezTo>
                    <a:pt x="555672" y="443771"/>
                    <a:pt x="544287" y="495210"/>
                    <a:pt x="535327" y="540503"/>
                  </a:cubicBezTo>
                  <a:cubicBezTo>
                    <a:pt x="508457" y="675353"/>
                    <a:pt x="502190" y="756355"/>
                    <a:pt x="502190" y="756355"/>
                  </a:cubicBezTo>
                  <a:lnTo>
                    <a:pt x="0" y="693532"/>
                  </a:lnTo>
                  <a:cubicBezTo>
                    <a:pt x="17407" y="607291"/>
                    <a:pt x="30958" y="531934"/>
                    <a:pt x="49896" y="450688"/>
                  </a:cubicBezTo>
                  <a:cubicBezTo>
                    <a:pt x="60387" y="406166"/>
                    <a:pt x="72285" y="359845"/>
                    <a:pt x="87648" y="309055"/>
                  </a:cubicBezTo>
                  <a:cubicBezTo>
                    <a:pt x="98396" y="272588"/>
                    <a:pt x="110931" y="233820"/>
                    <a:pt x="125780" y="191722"/>
                  </a:cubicBezTo>
                  <a:cubicBezTo>
                    <a:pt x="176190" y="47139"/>
                    <a:pt x="222633" y="7098"/>
                    <a:pt x="222633" y="7098"/>
                  </a:cubicBezTo>
                  <a:cubicBezTo>
                    <a:pt x="415827" y="-23885"/>
                    <a:pt x="670447" y="56602"/>
                    <a:pt x="670447" y="56602"/>
                  </a:cubicBez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EAB10E5D-3133-31BA-B513-5FA13FD24895}"/>
                </a:ext>
              </a:extLst>
            </p:cNvPr>
            <p:cNvSpPr/>
            <p:nvPr/>
          </p:nvSpPr>
          <p:spPr>
            <a:xfrm>
              <a:off x="2061447" y="4118363"/>
              <a:ext cx="257069" cy="61207"/>
            </a:xfrm>
            <a:custGeom>
              <a:avLst/>
              <a:gdLst>
                <a:gd name="connsiteX0" fmla="*/ 0 w 257068"/>
                <a:gd name="connsiteY0" fmla="*/ 1502 h 61206"/>
                <a:gd name="connsiteX1" fmla="*/ 89423 w 257068"/>
                <a:gd name="connsiteY1" fmla="*/ 14906 h 61206"/>
                <a:gd name="connsiteX2" fmla="*/ 151854 w 257068"/>
                <a:gd name="connsiteY2" fmla="*/ 1502 h 61206"/>
                <a:gd name="connsiteX3" fmla="*/ 221030 w 257068"/>
                <a:gd name="connsiteY3" fmla="*/ 1502 h 61206"/>
                <a:gd name="connsiteX4" fmla="*/ 261524 w 257068"/>
                <a:gd name="connsiteY4" fmla="*/ 55498 h 61206"/>
                <a:gd name="connsiteX5" fmla="*/ 130762 w 257068"/>
                <a:gd name="connsiteY5" fmla="*/ 65622 h 61206"/>
                <a:gd name="connsiteX6" fmla="*/ 0 w 257068"/>
                <a:gd name="connsiteY6" fmla="*/ 55498 h 61206"/>
                <a:gd name="connsiteX7" fmla="*/ 0 w 257068"/>
                <a:gd name="connsiteY7" fmla="*/ 1502 h 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7068" h="61206">
                  <a:moveTo>
                    <a:pt x="0" y="1502"/>
                  </a:moveTo>
                  <a:lnTo>
                    <a:pt x="89423" y="14906"/>
                  </a:lnTo>
                  <a:cubicBezTo>
                    <a:pt x="89423" y="14906"/>
                    <a:pt x="119794" y="4880"/>
                    <a:pt x="151854" y="1502"/>
                  </a:cubicBezTo>
                  <a:cubicBezTo>
                    <a:pt x="183914" y="-1877"/>
                    <a:pt x="221030" y="1502"/>
                    <a:pt x="221030" y="1502"/>
                  </a:cubicBezTo>
                  <a:cubicBezTo>
                    <a:pt x="221030" y="1502"/>
                    <a:pt x="261524" y="16681"/>
                    <a:pt x="261524" y="55498"/>
                  </a:cubicBezTo>
                  <a:cubicBezTo>
                    <a:pt x="261524" y="55498"/>
                    <a:pt x="167033" y="80801"/>
                    <a:pt x="130762" y="65622"/>
                  </a:cubicBezTo>
                  <a:lnTo>
                    <a:pt x="0" y="55498"/>
                  </a:lnTo>
                  <a:lnTo>
                    <a:pt x="0" y="1502"/>
                  </a:lnTo>
                  <a:close/>
                </a:path>
              </a:pathLst>
            </a:custGeom>
            <a:solidFill>
              <a:srgbClr val="E4897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1F5BBE40-C964-7C23-2B3A-B6F8883AB8B5}"/>
                </a:ext>
              </a:extLst>
            </p:cNvPr>
            <p:cNvSpPr/>
            <p:nvPr/>
          </p:nvSpPr>
          <p:spPr>
            <a:xfrm>
              <a:off x="1482627" y="5558347"/>
              <a:ext cx="232586" cy="97931"/>
            </a:xfrm>
            <a:custGeom>
              <a:avLst/>
              <a:gdLst>
                <a:gd name="connsiteX0" fmla="*/ 0 w 232585"/>
                <a:gd name="connsiteY0" fmla="*/ 84808 h 97930"/>
                <a:gd name="connsiteX1" fmla="*/ 203182 w 232585"/>
                <a:gd name="connsiteY1" fmla="*/ 98298 h 97930"/>
                <a:gd name="connsiteX2" fmla="*/ 233075 w 232585"/>
                <a:gd name="connsiteY2" fmla="*/ 10466 h 97930"/>
                <a:gd name="connsiteX3" fmla="*/ 9230 w 232585"/>
                <a:gd name="connsiteY3" fmla="*/ 0 h 9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85" h="97930">
                  <a:moveTo>
                    <a:pt x="0" y="84808"/>
                  </a:moveTo>
                  <a:lnTo>
                    <a:pt x="203182" y="98298"/>
                  </a:lnTo>
                  <a:lnTo>
                    <a:pt x="233075" y="10466"/>
                  </a:lnTo>
                  <a:lnTo>
                    <a:pt x="9230" y="0"/>
                  </a:ln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8304FD01-AF17-D588-376A-04175DFE922C}"/>
                </a:ext>
              </a:extLst>
            </p:cNvPr>
            <p:cNvSpPr/>
            <p:nvPr/>
          </p:nvSpPr>
          <p:spPr>
            <a:xfrm>
              <a:off x="1482627" y="5558347"/>
              <a:ext cx="232586" cy="97931"/>
            </a:xfrm>
            <a:custGeom>
              <a:avLst/>
              <a:gdLst>
                <a:gd name="connsiteX0" fmla="*/ 0 w 232585"/>
                <a:gd name="connsiteY0" fmla="*/ 84808 h 97930"/>
                <a:gd name="connsiteX1" fmla="*/ 203182 w 232585"/>
                <a:gd name="connsiteY1" fmla="*/ 98298 h 97930"/>
                <a:gd name="connsiteX2" fmla="*/ 233075 w 232585"/>
                <a:gd name="connsiteY2" fmla="*/ 10466 h 97930"/>
                <a:gd name="connsiteX3" fmla="*/ 9230 w 232585"/>
                <a:gd name="connsiteY3" fmla="*/ 0 h 9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85" h="97930">
                  <a:moveTo>
                    <a:pt x="0" y="84808"/>
                  </a:moveTo>
                  <a:lnTo>
                    <a:pt x="203182" y="98298"/>
                  </a:lnTo>
                  <a:lnTo>
                    <a:pt x="233075" y="10466"/>
                  </a:lnTo>
                  <a:lnTo>
                    <a:pt x="9230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FC96FB32-8A94-553F-8166-CF012F0067B8}"/>
                </a:ext>
              </a:extLst>
            </p:cNvPr>
            <p:cNvSpPr/>
            <p:nvPr/>
          </p:nvSpPr>
          <p:spPr>
            <a:xfrm>
              <a:off x="2029350" y="5558347"/>
              <a:ext cx="232586" cy="97931"/>
            </a:xfrm>
            <a:custGeom>
              <a:avLst/>
              <a:gdLst>
                <a:gd name="connsiteX0" fmla="*/ 0 w 232585"/>
                <a:gd name="connsiteY0" fmla="*/ 84808 h 97930"/>
                <a:gd name="connsiteX1" fmla="*/ 203182 w 232585"/>
                <a:gd name="connsiteY1" fmla="*/ 98298 h 97930"/>
                <a:gd name="connsiteX2" fmla="*/ 233088 w 232585"/>
                <a:gd name="connsiteY2" fmla="*/ 10466 h 97930"/>
                <a:gd name="connsiteX3" fmla="*/ 9230 w 232585"/>
                <a:gd name="connsiteY3" fmla="*/ 0 h 9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85" h="97930">
                  <a:moveTo>
                    <a:pt x="0" y="84808"/>
                  </a:moveTo>
                  <a:lnTo>
                    <a:pt x="203182" y="98298"/>
                  </a:lnTo>
                  <a:lnTo>
                    <a:pt x="233088" y="10466"/>
                  </a:lnTo>
                  <a:lnTo>
                    <a:pt x="9230" y="0"/>
                  </a:ln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597D758F-2629-8305-90AF-58E23A61FBAB}"/>
                </a:ext>
              </a:extLst>
            </p:cNvPr>
            <p:cNvSpPr/>
            <p:nvPr/>
          </p:nvSpPr>
          <p:spPr>
            <a:xfrm>
              <a:off x="2029350" y="5558347"/>
              <a:ext cx="232586" cy="97931"/>
            </a:xfrm>
            <a:custGeom>
              <a:avLst/>
              <a:gdLst>
                <a:gd name="connsiteX0" fmla="*/ 0 w 232585"/>
                <a:gd name="connsiteY0" fmla="*/ 84808 h 97930"/>
                <a:gd name="connsiteX1" fmla="*/ 203182 w 232585"/>
                <a:gd name="connsiteY1" fmla="*/ 98298 h 97930"/>
                <a:gd name="connsiteX2" fmla="*/ 233088 w 232585"/>
                <a:gd name="connsiteY2" fmla="*/ 10466 h 97930"/>
                <a:gd name="connsiteX3" fmla="*/ 9230 w 232585"/>
                <a:gd name="connsiteY3" fmla="*/ 0 h 9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85" h="97930">
                  <a:moveTo>
                    <a:pt x="0" y="84808"/>
                  </a:moveTo>
                  <a:lnTo>
                    <a:pt x="203182" y="98298"/>
                  </a:lnTo>
                  <a:lnTo>
                    <a:pt x="233088" y="10466"/>
                  </a:lnTo>
                  <a:lnTo>
                    <a:pt x="9230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89A81F49-7ED2-EE38-8D3F-C997BF6BC9A7}"/>
                </a:ext>
              </a:extLst>
            </p:cNvPr>
            <p:cNvSpPr/>
            <p:nvPr/>
          </p:nvSpPr>
          <p:spPr>
            <a:xfrm>
              <a:off x="1222951" y="4282283"/>
              <a:ext cx="232586" cy="61207"/>
            </a:xfrm>
            <a:custGeom>
              <a:avLst/>
              <a:gdLst>
                <a:gd name="connsiteX0" fmla="*/ 0 w 232585"/>
                <a:gd name="connsiteY0" fmla="*/ 36675 h 61206"/>
                <a:gd name="connsiteX1" fmla="*/ 226306 w 232585"/>
                <a:gd name="connsiteY1" fmla="*/ 66348 h 61206"/>
                <a:gd name="connsiteX2" fmla="*/ 233626 w 232585"/>
                <a:gd name="connsiteY2" fmla="*/ 32978 h 61206"/>
                <a:gd name="connsiteX3" fmla="*/ 6929 w 232585"/>
                <a:gd name="connsiteY3" fmla="*/ 0 h 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85" h="61206">
                  <a:moveTo>
                    <a:pt x="0" y="36675"/>
                  </a:moveTo>
                  <a:lnTo>
                    <a:pt x="226306" y="66348"/>
                  </a:lnTo>
                  <a:lnTo>
                    <a:pt x="233626" y="32978"/>
                  </a:lnTo>
                  <a:lnTo>
                    <a:pt x="6929" y="0"/>
                  </a:lnTo>
                  <a:close/>
                </a:path>
              </a:pathLst>
            </a:custGeom>
            <a:solidFill>
              <a:srgbClr val="000000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9C2C48B4-33E3-EF4F-E662-E11CCCE298BB}"/>
                </a:ext>
              </a:extLst>
            </p:cNvPr>
            <p:cNvSpPr/>
            <p:nvPr/>
          </p:nvSpPr>
          <p:spPr>
            <a:xfrm>
              <a:off x="1472662" y="4315457"/>
              <a:ext cx="208103" cy="61207"/>
            </a:xfrm>
            <a:custGeom>
              <a:avLst/>
              <a:gdLst>
                <a:gd name="connsiteX0" fmla="*/ 2742 w 208103"/>
                <a:gd name="connsiteY0" fmla="*/ 0 h 61206"/>
                <a:gd name="connsiteX1" fmla="*/ 0 w 208103"/>
                <a:gd name="connsiteY1" fmla="*/ 33174 h 61206"/>
                <a:gd name="connsiteX2" fmla="*/ 209144 w 208103"/>
                <a:gd name="connsiteY2" fmla="*/ 61929 h 61206"/>
                <a:gd name="connsiteX3" fmla="*/ 209144 w 208103"/>
                <a:gd name="connsiteY3" fmla="*/ 29159 h 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103" h="61206">
                  <a:moveTo>
                    <a:pt x="2742" y="0"/>
                  </a:moveTo>
                  <a:lnTo>
                    <a:pt x="0" y="33174"/>
                  </a:lnTo>
                  <a:lnTo>
                    <a:pt x="209144" y="61929"/>
                  </a:lnTo>
                  <a:lnTo>
                    <a:pt x="209144" y="29159"/>
                  </a:lnTo>
                  <a:close/>
                </a:path>
              </a:pathLst>
            </a:custGeom>
            <a:solidFill>
              <a:srgbClr val="000000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22D80C97-2C96-35FC-7CB9-60C8B4F83433}"/>
                </a:ext>
              </a:extLst>
            </p:cNvPr>
            <p:cNvSpPr/>
            <p:nvPr/>
          </p:nvSpPr>
          <p:spPr>
            <a:xfrm>
              <a:off x="1694794" y="4346416"/>
              <a:ext cx="24483" cy="24483"/>
            </a:xfrm>
            <a:custGeom>
              <a:avLst/>
              <a:gdLst>
                <a:gd name="connsiteX0" fmla="*/ 0 w 24482"/>
                <a:gd name="connsiteY0" fmla="*/ 0 h 24482"/>
                <a:gd name="connsiteX1" fmla="*/ 0 w 24482"/>
                <a:gd name="connsiteY1" fmla="*/ 30971 h 24482"/>
                <a:gd name="connsiteX2" fmla="*/ 30346 w 24482"/>
                <a:gd name="connsiteY2" fmla="*/ 35022 h 24482"/>
                <a:gd name="connsiteX3" fmla="*/ 30346 w 24482"/>
                <a:gd name="connsiteY3" fmla="*/ 5092 h 2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2" h="24482">
                  <a:moveTo>
                    <a:pt x="0" y="0"/>
                  </a:moveTo>
                  <a:lnTo>
                    <a:pt x="0" y="30971"/>
                  </a:lnTo>
                  <a:lnTo>
                    <a:pt x="30346" y="35022"/>
                  </a:lnTo>
                  <a:lnTo>
                    <a:pt x="30346" y="5092"/>
                  </a:lnTo>
                  <a:close/>
                </a:path>
              </a:pathLst>
            </a:custGeom>
            <a:solidFill>
              <a:srgbClr val="000000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DC2E115A-3EE6-C823-5476-FFCACFFE2EEB}"/>
                </a:ext>
              </a:extLst>
            </p:cNvPr>
            <p:cNvSpPr/>
            <p:nvPr/>
          </p:nvSpPr>
          <p:spPr>
            <a:xfrm>
              <a:off x="1796960" y="3786300"/>
              <a:ext cx="36724" cy="183620"/>
            </a:xfrm>
            <a:custGeom>
              <a:avLst/>
              <a:gdLst>
                <a:gd name="connsiteX0" fmla="*/ 48366 w 36724"/>
                <a:gd name="connsiteY0" fmla="*/ 35561 h 183620"/>
                <a:gd name="connsiteX1" fmla="*/ 22904 w 36724"/>
                <a:gd name="connsiteY1" fmla="*/ 120773 h 183620"/>
                <a:gd name="connsiteX2" fmla="*/ 4738 w 36724"/>
                <a:gd name="connsiteY2" fmla="*/ 188076 h 183620"/>
                <a:gd name="connsiteX3" fmla="*/ 17530 w 36724"/>
                <a:gd name="connsiteY3" fmla="*/ 0 h 183620"/>
                <a:gd name="connsiteX4" fmla="*/ 48366 w 36724"/>
                <a:gd name="connsiteY4" fmla="*/ 35561 h 183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24" h="183620">
                  <a:moveTo>
                    <a:pt x="48366" y="35561"/>
                  </a:moveTo>
                  <a:cubicBezTo>
                    <a:pt x="39148" y="64732"/>
                    <a:pt x="30714" y="93267"/>
                    <a:pt x="22904" y="120773"/>
                  </a:cubicBezTo>
                  <a:cubicBezTo>
                    <a:pt x="16379" y="143934"/>
                    <a:pt x="10368" y="166323"/>
                    <a:pt x="4738" y="188076"/>
                  </a:cubicBezTo>
                  <a:cubicBezTo>
                    <a:pt x="-11005" y="102350"/>
                    <a:pt x="17530" y="0"/>
                    <a:pt x="17530" y="0"/>
                  </a:cubicBezTo>
                  <a:lnTo>
                    <a:pt x="48366" y="35561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D156AA5B-A16B-651C-004F-615488C8482E}"/>
                </a:ext>
              </a:extLst>
            </p:cNvPr>
            <p:cNvSpPr/>
            <p:nvPr/>
          </p:nvSpPr>
          <p:spPr>
            <a:xfrm>
              <a:off x="1807953" y="3704075"/>
              <a:ext cx="342758" cy="465172"/>
            </a:xfrm>
            <a:custGeom>
              <a:avLst/>
              <a:gdLst>
                <a:gd name="connsiteX0" fmla="*/ 71379 w 342758"/>
                <a:gd name="connsiteY0" fmla="*/ 0 h 465171"/>
                <a:gd name="connsiteX1" fmla="*/ 142502 w 342758"/>
                <a:gd name="connsiteY1" fmla="*/ 329782 h 465171"/>
                <a:gd name="connsiteX2" fmla="*/ 342917 w 342758"/>
                <a:gd name="connsiteY2" fmla="*/ 429182 h 465171"/>
                <a:gd name="connsiteX3" fmla="*/ 342917 w 342758"/>
                <a:gd name="connsiteY3" fmla="*/ 475430 h 465171"/>
                <a:gd name="connsiteX4" fmla="*/ 80254 w 342758"/>
                <a:gd name="connsiteY4" fmla="*/ 440199 h 465171"/>
                <a:gd name="connsiteX5" fmla="*/ 0 w 342758"/>
                <a:gd name="connsiteY5" fmla="*/ 139184 h 465171"/>
                <a:gd name="connsiteX6" fmla="*/ 71379 w 342758"/>
                <a:gd name="connsiteY6" fmla="*/ 0 h 46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758" h="465171">
                  <a:moveTo>
                    <a:pt x="71379" y="0"/>
                  </a:moveTo>
                  <a:cubicBezTo>
                    <a:pt x="112229" y="8275"/>
                    <a:pt x="133418" y="292201"/>
                    <a:pt x="142502" y="329782"/>
                  </a:cubicBezTo>
                  <a:cubicBezTo>
                    <a:pt x="150434" y="362626"/>
                    <a:pt x="342917" y="429182"/>
                    <a:pt x="342917" y="429182"/>
                  </a:cubicBezTo>
                  <a:lnTo>
                    <a:pt x="342917" y="475430"/>
                  </a:lnTo>
                  <a:cubicBezTo>
                    <a:pt x="342917" y="475430"/>
                    <a:pt x="129966" y="460532"/>
                    <a:pt x="80254" y="440199"/>
                  </a:cubicBezTo>
                  <a:cubicBezTo>
                    <a:pt x="30542" y="419866"/>
                    <a:pt x="0" y="139184"/>
                    <a:pt x="0" y="139184"/>
                  </a:cubicBezTo>
                  <a:lnTo>
                    <a:pt x="71379" y="0"/>
                  </a:lnTo>
                  <a:close/>
                </a:path>
              </a:pathLst>
            </a:custGeom>
            <a:solidFill>
              <a:srgbClr val="E4897B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2991FBAD-38B2-4A9D-D14D-299A7657D0A7}"/>
                </a:ext>
              </a:extLst>
            </p:cNvPr>
            <p:cNvSpPr/>
            <p:nvPr/>
          </p:nvSpPr>
          <p:spPr>
            <a:xfrm>
              <a:off x="1786347" y="3674659"/>
              <a:ext cx="159138" cy="269310"/>
            </a:xfrm>
            <a:custGeom>
              <a:avLst/>
              <a:gdLst>
                <a:gd name="connsiteX0" fmla="*/ 108079 w 159137"/>
                <a:gd name="connsiteY0" fmla="*/ 0 h 269309"/>
                <a:gd name="connsiteX1" fmla="*/ 164108 w 159137"/>
                <a:gd name="connsiteY1" fmla="*/ 256824 h 269309"/>
                <a:gd name="connsiteX2" fmla="*/ 28204 w 159137"/>
                <a:gd name="connsiteY2" fmla="*/ 275614 h 269309"/>
                <a:gd name="connsiteX3" fmla="*/ 0 w 159137"/>
                <a:gd name="connsiteY3" fmla="*/ 175064 h 269309"/>
                <a:gd name="connsiteX4" fmla="*/ 27445 w 159137"/>
                <a:gd name="connsiteY4" fmla="*/ 77647 h 269309"/>
                <a:gd name="connsiteX5" fmla="*/ 108079 w 159137"/>
                <a:gd name="connsiteY5" fmla="*/ 0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137" h="269309">
                  <a:moveTo>
                    <a:pt x="108079" y="0"/>
                  </a:moveTo>
                  <a:cubicBezTo>
                    <a:pt x="145550" y="11642"/>
                    <a:pt x="164108" y="256824"/>
                    <a:pt x="164108" y="256824"/>
                  </a:cubicBezTo>
                  <a:lnTo>
                    <a:pt x="28204" y="275614"/>
                  </a:lnTo>
                  <a:lnTo>
                    <a:pt x="0" y="175064"/>
                  </a:lnTo>
                  <a:cubicBezTo>
                    <a:pt x="0" y="175064"/>
                    <a:pt x="11238" y="127592"/>
                    <a:pt x="27445" y="77647"/>
                  </a:cubicBezTo>
                  <a:cubicBezTo>
                    <a:pt x="50851" y="5521"/>
                    <a:pt x="108079" y="0"/>
                    <a:pt x="108079" y="0"/>
                  </a:cubicBez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45AF6739-80C8-F208-D2AE-2ECA8D4F2F9E}"/>
                </a:ext>
              </a:extLst>
            </p:cNvPr>
            <p:cNvSpPr/>
            <p:nvPr/>
          </p:nvSpPr>
          <p:spPr>
            <a:xfrm>
              <a:off x="931092" y="5781323"/>
              <a:ext cx="85690" cy="85690"/>
            </a:xfrm>
            <a:custGeom>
              <a:avLst/>
              <a:gdLst>
                <a:gd name="connsiteX0" fmla="*/ 86057 w 85689"/>
                <a:gd name="connsiteY0" fmla="*/ 43029 h 85689"/>
                <a:gd name="connsiteX1" fmla="*/ 43028 w 85689"/>
                <a:gd name="connsiteY1" fmla="*/ 0 h 85689"/>
                <a:gd name="connsiteX2" fmla="*/ 0 w 85689"/>
                <a:gd name="connsiteY2" fmla="*/ 43029 h 85689"/>
                <a:gd name="connsiteX3" fmla="*/ 43028 w 85689"/>
                <a:gd name="connsiteY3" fmla="*/ 86057 h 85689"/>
                <a:gd name="connsiteX4" fmla="*/ 86057 w 85689"/>
                <a:gd name="connsiteY4" fmla="*/ 43029 h 8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9" h="85689">
                  <a:moveTo>
                    <a:pt x="86057" y="43029"/>
                  </a:moveTo>
                  <a:cubicBezTo>
                    <a:pt x="86057" y="19268"/>
                    <a:pt x="66789" y="0"/>
                    <a:pt x="43028" y="0"/>
                  </a:cubicBezTo>
                  <a:cubicBezTo>
                    <a:pt x="19268" y="0"/>
                    <a:pt x="0" y="19268"/>
                    <a:pt x="0" y="43029"/>
                  </a:cubicBezTo>
                  <a:cubicBezTo>
                    <a:pt x="0" y="66789"/>
                    <a:pt x="19268" y="86057"/>
                    <a:pt x="43028" y="86057"/>
                  </a:cubicBezTo>
                  <a:cubicBezTo>
                    <a:pt x="66789" y="86045"/>
                    <a:pt x="86057" y="66789"/>
                    <a:pt x="86057" y="43029"/>
                  </a:cubicBez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38D97238-EA60-0CCB-4E31-C67D76723629}"/>
                </a:ext>
              </a:extLst>
            </p:cNvPr>
            <p:cNvSpPr/>
            <p:nvPr/>
          </p:nvSpPr>
          <p:spPr>
            <a:xfrm>
              <a:off x="931092" y="5781323"/>
              <a:ext cx="85690" cy="85690"/>
            </a:xfrm>
            <a:custGeom>
              <a:avLst/>
              <a:gdLst>
                <a:gd name="connsiteX0" fmla="*/ 86057 w 85689"/>
                <a:gd name="connsiteY0" fmla="*/ 43029 h 85689"/>
                <a:gd name="connsiteX1" fmla="*/ 43028 w 85689"/>
                <a:gd name="connsiteY1" fmla="*/ 0 h 85689"/>
                <a:gd name="connsiteX2" fmla="*/ 0 w 85689"/>
                <a:gd name="connsiteY2" fmla="*/ 43029 h 85689"/>
                <a:gd name="connsiteX3" fmla="*/ 43028 w 85689"/>
                <a:gd name="connsiteY3" fmla="*/ 86057 h 85689"/>
                <a:gd name="connsiteX4" fmla="*/ 86057 w 85689"/>
                <a:gd name="connsiteY4" fmla="*/ 43029 h 8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9" h="85689">
                  <a:moveTo>
                    <a:pt x="86057" y="43029"/>
                  </a:moveTo>
                  <a:cubicBezTo>
                    <a:pt x="86057" y="19268"/>
                    <a:pt x="66789" y="0"/>
                    <a:pt x="43028" y="0"/>
                  </a:cubicBezTo>
                  <a:cubicBezTo>
                    <a:pt x="19268" y="0"/>
                    <a:pt x="0" y="19268"/>
                    <a:pt x="0" y="43029"/>
                  </a:cubicBezTo>
                  <a:cubicBezTo>
                    <a:pt x="0" y="66789"/>
                    <a:pt x="19268" y="86057"/>
                    <a:pt x="43028" y="86057"/>
                  </a:cubicBezTo>
                  <a:cubicBezTo>
                    <a:pt x="66789" y="86045"/>
                    <a:pt x="86057" y="66789"/>
                    <a:pt x="86057" y="4302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1E233572-1A7E-2379-84BD-163825D5A8E0}"/>
                </a:ext>
              </a:extLst>
            </p:cNvPr>
            <p:cNvSpPr/>
            <p:nvPr/>
          </p:nvSpPr>
          <p:spPr>
            <a:xfrm>
              <a:off x="1966797" y="5781323"/>
              <a:ext cx="85690" cy="85690"/>
            </a:xfrm>
            <a:custGeom>
              <a:avLst/>
              <a:gdLst>
                <a:gd name="connsiteX0" fmla="*/ 86057 w 85689"/>
                <a:gd name="connsiteY0" fmla="*/ 43029 h 85689"/>
                <a:gd name="connsiteX1" fmla="*/ 43028 w 85689"/>
                <a:gd name="connsiteY1" fmla="*/ 0 h 85689"/>
                <a:gd name="connsiteX2" fmla="*/ 0 w 85689"/>
                <a:gd name="connsiteY2" fmla="*/ 43029 h 85689"/>
                <a:gd name="connsiteX3" fmla="*/ 43028 w 85689"/>
                <a:gd name="connsiteY3" fmla="*/ 86057 h 85689"/>
                <a:gd name="connsiteX4" fmla="*/ 86057 w 85689"/>
                <a:gd name="connsiteY4" fmla="*/ 43029 h 8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9" h="85689">
                  <a:moveTo>
                    <a:pt x="86057" y="43029"/>
                  </a:moveTo>
                  <a:cubicBezTo>
                    <a:pt x="86057" y="19268"/>
                    <a:pt x="66789" y="0"/>
                    <a:pt x="43028" y="0"/>
                  </a:cubicBezTo>
                  <a:cubicBezTo>
                    <a:pt x="19268" y="0"/>
                    <a:pt x="0" y="19268"/>
                    <a:pt x="0" y="43029"/>
                  </a:cubicBezTo>
                  <a:cubicBezTo>
                    <a:pt x="0" y="66789"/>
                    <a:pt x="19268" y="86057"/>
                    <a:pt x="43028" y="86057"/>
                  </a:cubicBezTo>
                  <a:cubicBezTo>
                    <a:pt x="66789" y="86045"/>
                    <a:pt x="86057" y="66789"/>
                    <a:pt x="86057" y="43029"/>
                  </a:cubicBez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5DE5A8C5-D8D0-CA37-91F0-B9CDDECB0DAD}"/>
                </a:ext>
              </a:extLst>
            </p:cNvPr>
            <p:cNvSpPr/>
            <p:nvPr/>
          </p:nvSpPr>
          <p:spPr>
            <a:xfrm>
              <a:off x="1966797" y="5781323"/>
              <a:ext cx="85690" cy="85690"/>
            </a:xfrm>
            <a:custGeom>
              <a:avLst/>
              <a:gdLst>
                <a:gd name="connsiteX0" fmla="*/ 86057 w 85689"/>
                <a:gd name="connsiteY0" fmla="*/ 43029 h 85689"/>
                <a:gd name="connsiteX1" fmla="*/ 43028 w 85689"/>
                <a:gd name="connsiteY1" fmla="*/ 0 h 85689"/>
                <a:gd name="connsiteX2" fmla="*/ 0 w 85689"/>
                <a:gd name="connsiteY2" fmla="*/ 43029 h 85689"/>
                <a:gd name="connsiteX3" fmla="*/ 43028 w 85689"/>
                <a:gd name="connsiteY3" fmla="*/ 86057 h 85689"/>
                <a:gd name="connsiteX4" fmla="*/ 86057 w 85689"/>
                <a:gd name="connsiteY4" fmla="*/ 43029 h 8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9" h="85689">
                  <a:moveTo>
                    <a:pt x="86057" y="43029"/>
                  </a:moveTo>
                  <a:cubicBezTo>
                    <a:pt x="86057" y="19268"/>
                    <a:pt x="66789" y="0"/>
                    <a:pt x="43028" y="0"/>
                  </a:cubicBezTo>
                  <a:cubicBezTo>
                    <a:pt x="19268" y="0"/>
                    <a:pt x="0" y="19268"/>
                    <a:pt x="0" y="43029"/>
                  </a:cubicBezTo>
                  <a:cubicBezTo>
                    <a:pt x="0" y="66789"/>
                    <a:pt x="19268" y="86057"/>
                    <a:pt x="43028" y="86057"/>
                  </a:cubicBezTo>
                  <a:cubicBezTo>
                    <a:pt x="66789" y="86045"/>
                    <a:pt x="86057" y="66789"/>
                    <a:pt x="86057" y="4302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5D3060A1-2A68-1BEF-C8A3-B0277BB9CBBC}"/>
                </a:ext>
              </a:extLst>
            </p:cNvPr>
            <p:cNvSpPr/>
            <p:nvPr/>
          </p:nvSpPr>
          <p:spPr>
            <a:xfrm>
              <a:off x="952625" y="5802844"/>
              <a:ext cx="36724" cy="36724"/>
            </a:xfrm>
            <a:custGeom>
              <a:avLst/>
              <a:gdLst>
                <a:gd name="connsiteX0" fmla="*/ 43016 w 36724"/>
                <a:gd name="connsiteY0" fmla="*/ 21508 h 36724"/>
                <a:gd name="connsiteX1" fmla="*/ 21508 w 36724"/>
                <a:gd name="connsiteY1" fmla="*/ 0 h 36724"/>
                <a:gd name="connsiteX2" fmla="*/ 0 w 36724"/>
                <a:gd name="connsiteY2" fmla="*/ 21508 h 36724"/>
                <a:gd name="connsiteX3" fmla="*/ 21508 w 36724"/>
                <a:gd name="connsiteY3" fmla="*/ 43016 h 36724"/>
                <a:gd name="connsiteX4" fmla="*/ 43016 w 36724"/>
                <a:gd name="connsiteY4" fmla="*/ 21508 h 3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24" h="36724">
                  <a:moveTo>
                    <a:pt x="43016" y="21508"/>
                  </a:moveTo>
                  <a:cubicBezTo>
                    <a:pt x="43016" y="9622"/>
                    <a:pt x="33382" y="0"/>
                    <a:pt x="21508" y="0"/>
                  </a:cubicBezTo>
                  <a:cubicBezTo>
                    <a:pt x="9622" y="0"/>
                    <a:pt x="0" y="9634"/>
                    <a:pt x="0" y="21508"/>
                  </a:cubicBezTo>
                  <a:cubicBezTo>
                    <a:pt x="0" y="33395"/>
                    <a:pt x="9634" y="43016"/>
                    <a:pt x="21508" y="43016"/>
                  </a:cubicBezTo>
                  <a:cubicBezTo>
                    <a:pt x="33382" y="43016"/>
                    <a:pt x="43016" y="33382"/>
                    <a:pt x="43016" y="2150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F936FBC3-5EA6-2B5F-0299-358EB06CCACA}"/>
                </a:ext>
              </a:extLst>
            </p:cNvPr>
            <p:cNvSpPr/>
            <p:nvPr/>
          </p:nvSpPr>
          <p:spPr>
            <a:xfrm>
              <a:off x="1988317" y="5802844"/>
              <a:ext cx="36724" cy="36724"/>
            </a:xfrm>
            <a:custGeom>
              <a:avLst/>
              <a:gdLst>
                <a:gd name="connsiteX0" fmla="*/ 43016 w 36724"/>
                <a:gd name="connsiteY0" fmla="*/ 21508 h 36724"/>
                <a:gd name="connsiteX1" fmla="*/ 21508 w 36724"/>
                <a:gd name="connsiteY1" fmla="*/ 43016 h 36724"/>
                <a:gd name="connsiteX2" fmla="*/ 0 w 36724"/>
                <a:gd name="connsiteY2" fmla="*/ 21508 h 36724"/>
                <a:gd name="connsiteX3" fmla="*/ 21508 w 36724"/>
                <a:gd name="connsiteY3" fmla="*/ 0 h 36724"/>
                <a:gd name="connsiteX4" fmla="*/ 43016 w 36724"/>
                <a:gd name="connsiteY4" fmla="*/ 21508 h 3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24" h="36724">
                  <a:moveTo>
                    <a:pt x="43016" y="21508"/>
                  </a:moveTo>
                  <a:cubicBezTo>
                    <a:pt x="43016" y="33387"/>
                    <a:pt x="33387" y="43016"/>
                    <a:pt x="21508" y="43016"/>
                  </a:cubicBezTo>
                  <a:cubicBezTo>
                    <a:pt x="9629" y="43016"/>
                    <a:pt x="0" y="33387"/>
                    <a:pt x="0" y="21508"/>
                  </a:cubicBezTo>
                  <a:cubicBezTo>
                    <a:pt x="0" y="9630"/>
                    <a:pt x="9629" y="0"/>
                    <a:pt x="21508" y="0"/>
                  </a:cubicBezTo>
                  <a:cubicBezTo>
                    <a:pt x="33387" y="0"/>
                    <a:pt x="43016" y="9630"/>
                    <a:pt x="43016" y="2150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AE66A58D-BCEB-EB79-5AE2-A0419157F72F}"/>
                </a:ext>
              </a:extLst>
            </p:cNvPr>
            <p:cNvSpPr/>
            <p:nvPr/>
          </p:nvSpPr>
          <p:spPr>
            <a:xfrm>
              <a:off x="970742" y="5172695"/>
              <a:ext cx="1040516" cy="648792"/>
            </a:xfrm>
            <a:custGeom>
              <a:avLst/>
              <a:gdLst>
                <a:gd name="connsiteX0" fmla="*/ 556823 w 1040515"/>
                <a:gd name="connsiteY0" fmla="*/ 462870 h 648792"/>
                <a:gd name="connsiteX1" fmla="*/ 556823 w 1040515"/>
                <a:gd name="connsiteY1" fmla="*/ 0 h 648792"/>
                <a:gd name="connsiteX2" fmla="*/ 485627 w 1040515"/>
                <a:gd name="connsiteY2" fmla="*/ 0 h 648792"/>
                <a:gd name="connsiteX3" fmla="*/ 485627 w 1040515"/>
                <a:gd name="connsiteY3" fmla="*/ 462870 h 648792"/>
                <a:gd name="connsiteX4" fmla="*/ 6280 w 1040515"/>
                <a:gd name="connsiteY4" fmla="*/ 588124 h 648792"/>
                <a:gd name="connsiteX5" fmla="*/ 0 w 1040515"/>
                <a:gd name="connsiteY5" fmla="*/ 599594 h 648792"/>
                <a:gd name="connsiteX6" fmla="*/ 0 w 1040515"/>
                <a:gd name="connsiteY6" fmla="*/ 638057 h 648792"/>
                <a:gd name="connsiteX7" fmla="*/ 13612 w 1040515"/>
                <a:gd name="connsiteY7" fmla="*/ 651669 h 648792"/>
                <a:gd name="connsiteX8" fmla="*/ 13612 w 1040515"/>
                <a:gd name="connsiteY8" fmla="*/ 651669 h 648792"/>
                <a:gd name="connsiteX9" fmla="*/ 25437 w 1040515"/>
                <a:gd name="connsiteY9" fmla="*/ 644802 h 648792"/>
                <a:gd name="connsiteX10" fmla="*/ 41878 w 1040515"/>
                <a:gd name="connsiteY10" fmla="*/ 615961 h 648792"/>
                <a:gd name="connsiteX11" fmla="*/ 485639 w 1040515"/>
                <a:gd name="connsiteY11" fmla="*/ 542488 h 648792"/>
                <a:gd name="connsiteX12" fmla="*/ 485639 w 1040515"/>
                <a:gd name="connsiteY12" fmla="*/ 618556 h 648792"/>
                <a:gd name="connsiteX13" fmla="*/ 503242 w 1040515"/>
                <a:gd name="connsiteY13" fmla="*/ 636159 h 648792"/>
                <a:gd name="connsiteX14" fmla="*/ 539220 w 1040515"/>
                <a:gd name="connsiteY14" fmla="*/ 636159 h 648792"/>
                <a:gd name="connsiteX15" fmla="*/ 556823 w 1040515"/>
                <a:gd name="connsiteY15" fmla="*/ 618556 h 648792"/>
                <a:gd name="connsiteX16" fmla="*/ 556823 w 1040515"/>
                <a:gd name="connsiteY16" fmla="*/ 542488 h 648792"/>
                <a:gd name="connsiteX17" fmla="*/ 1000572 w 1040515"/>
                <a:gd name="connsiteY17" fmla="*/ 615961 h 648792"/>
                <a:gd name="connsiteX18" fmla="*/ 1017012 w 1040515"/>
                <a:gd name="connsiteY18" fmla="*/ 644802 h 648792"/>
                <a:gd name="connsiteX19" fmla="*/ 1028837 w 1040515"/>
                <a:gd name="connsiteY19" fmla="*/ 651669 h 648792"/>
                <a:gd name="connsiteX20" fmla="*/ 1028837 w 1040515"/>
                <a:gd name="connsiteY20" fmla="*/ 651669 h 648792"/>
                <a:gd name="connsiteX21" fmla="*/ 1042450 w 1040515"/>
                <a:gd name="connsiteY21" fmla="*/ 638057 h 648792"/>
                <a:gd name="connsiteX22" fmla="*/ 1042450 w 1040515"/>
                <a:gd name="connsiteY22" fmla="*/ 599594 h 648792"/>
                <a:gd name="connsiteX23" fmla="*/ 1036170 w 1040515"/>
                <a:gd name="connsiteY23" fmla="*/ 588124 h 648792"/>
                <a:gd name="connsiteX24" fmla="*/ 556823 w 1040515"/>
                <a:gd name="connsiteY24" fmla="*/ 462870 h 648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0515" h="648792">
                  <a:moveTo>
                    <a:pt x="556823" y="462870"/>
                  </a:moveTo>
                  <a:lnTo>
                    <a:pt x="556823" y="0"/>
                  </a:lnTo>
                  <a:lnTo>
                    <a:pt x="485627" y="0"/>
                  </a:lnTo>
                  <a:lnTo>
                    <a:pt x="485627" y="462870"/>
                  </a:lnTo>
                  <a:cubicBezTo>
                    <a:pt x="208434" y="469970"/>
                    <a:pt x="39993" y="566885"/>
                    <a:pt x="6280" y="588124"/>
                  </a:cubicBezTo>
                  <a:cubicBezTo>
                    <a:pt x="2350" y="590597"/>
                    <a:pt x="0" y="594943"/>
                    <a:pt x="0" y="599594"/>
                  </a:cubicBezTo>
                  <a:lnTo>
                    <a:pt x="0" y="638057"/>
                  </a:lnTo>
                  <a:cubicBezTo>
                    <a:pt x="0" y="645573"/>
                    <a:pt x="6096" y="651669"/>
                    <a:pt x="13612" y="651669"/>
                  </a:cubicBezTo>
                  <a:lnTo>
                    <a:pt x="13612" y="651669"/>
                  </a:lnTo>
                  <a:cubicBezTo>
                    <a:pt x="18497" y="651669"/>
                    <a:pt x="23014" y="649049"/>
                    <a:pt x="25437" y="644802"/>
                  </a:cubicBezTo>
                  <a:lnTo>
                    <a:pt x="41878" y="615961"/>
                  </a:lnTo>
                  <a:cubicBezTo>
                    <a:pt x="41878" y="615961"/>
                    <a:pt x="232549" y="547972"/>
                    <a:pt x="485639" y="542488"/>
                  </a:cubicBezTo>
                  <a:lnTo>
                    <a:pt x="485639" y="618556"/>
                  </a:lnTo>
                  <a:cubicBezTo>
                    <a:pt x="485639" y="628276"/>
                    <a:pt x="493523" y="636159"/>
                    <a:pt x="503242" y="636159"/>
                  </a:cubicBezTo>
                  <a:lnTo>
                    <a:pt x="539220" y="636159"/>
                  </a:lnTo>
                  <a:cubicBezTo>
                    <a:pt x="548939" y="636159"/>
                    <a:pt x="556823" y="628276"/>
                    <a:pt x="556823" y="618556"/>
                  </a:cubicBezTo>
                  <a:lnTo>
                    <a:pt x="556823" y="542488"/>
                  </a:lnTo>
                  <a:cubicBezTo>
                    <a:pt x="809901" y="547985"/>
                    <a:pt x="1000572" y="615961"/>
                    <a:pt x="1000572" y="615961"/>
                  </a:cubicBezTo>
                  <a:lnTo>
                    <a:pt x="1017012" y="644802"/>
                  </a:lnTo>
                  <a:cubicBezTo>
                    <a:pt x="1019436" y="649049"/>
                    <a:pt x="1023941" y="651669"/>
                    <a:pt x="1028837" y="651669"/>
                  </a:cubicBezTo>
                  <a:lnTo>
                    <a:pt x="1028837" y="651669"/>
                  </a:lnTo>
                  <a:cubicBezTo>
                    <a:pt x="1036354" y="651669"/>
                    <a:pt x="1042450" y="645573"/>
                    <a:pt x="1042450" y="638057"/>
                  </a:cubicBezTo>
                  <a:lnTo>
                    <a:pt x="1042450" y="599594"/>
                  </a:lnTo>
                  <a:cubicBezTo>
                    <a:pt x="1042450" y="594943"/>
                    <a:pt x="1040099" y="590609"/>
                    <a:pt x="1036170" y="588124"/>
                  </a:cubicBezTo>
                  <a:cubicBezTo>
                    <a:pt x="1002457" y="566873"/>
                    <a:pt x="834028" y="469970"/>
                    <a:pt x="556823" y="462870"/>
                  </a:cubicBez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434C32A1-799D-0A7A-0A7B-BD4DB3990BD8}"/>
                </a:ext>
              </a:extLst>
            </p:cNvPr>
            <p:cNvSpPr/>
            <p:nvPr/>
          </p:nvSpPr>
          <p:spPr>
            <a:xfrm>
              <a:off x="970742" y="5172695"/>
              <a:ext cx="1040516" cy="648792"/>
            </a:xfrm>
            <a:custGeom>
              <a:avLst/>
              <a:gdLst>
                <a:gd name="connsiteX0" fmla="*/ 556823 w 1040515"/>
                <a:gd name="connsiteY0" fmla="*/ 462870 h 648792"/>
                <a:gd name="connsiteX1" fmla="*/ 556823 w 1040515"/>
                <a:gd name="connsiteY1" fmla="*/ 0 h 648792"/>
                <a:gd name="connsiteX2" fmla="*/ 485627 w 1040515"/>
                <a:gd name="connsiteY2" fmla="*/ 0 h 648792"/>
                <a:gd name="connsiteX3" fmla="*/ 485627 w 1040515"/>
                <a:gd name="connsiteY3" fmla="*/ 462870 h 648792"/>
                <a:gd name="connsiteX4" fmla="*/ 6280 w 1040515"/>
                <a:gd name="connsiteY4" fmla="*/ 588124 h 648792"/>
                <a:gd name="connsiteX5" fmla="*/ 0 w 1040515"/>
                <a:gd name="connsiteY5" fmla="*/ 599594 h 648792"/>
                <a:gd name="connsiteX6" fmla="*/ 0 w 1040515"/>
                <a:gd name="connsiteY6" fmla="*/ 638057 h 648792"/>
                <a:gd name="connsiteX7" fmla="*/ 13612 w 1040515"/>
                <a:gd name="connsiteY7" fmla="*/ 651669 h 648792"/>
                <a:gd name="connsiteX8" fmla="*/ 13612 w 1040515"/>
                <a:gd name="connsiteY8" fmla="*/ 651669 h 648792"/>
                <a:gd name="connsiteX9" fmla="*/ 25437 w 1040515"/>
                <a:gd name="connsiteY9" fmla="*/ 644802 h 648792"/>
                <a:gd name="connsiteX10" fmla="*/ 41878 w 1040515"/>
                <a:gd name="connsiteY10" fmla="*/ 615961 h 648792"/>
                <a:gd name="connsiteX11" fmla="*/ 485639 w 1040515"/>
                <a:gd name="connsiteY11" fmla="*/ 542488 h 648792"/>
                <a:gd name="connsiteX12" fmla="*/ 485639 w 1040515"/>
                <a:gd name="connsiteY12" fmla="*/ 618556 h 648792"/>
                <a:gd name="connsiteX13" fmla="*/ 503242 w 1040515"/>
                <a:gd name="connsiteY13" fmla="*/ 636159 h 648792"/>
                <a:gd name="connsiteX14" fmla="*/ 539220 w 1040515"/>
                <a:gd name="connsiteY14" fmla="*/ 636159 h 648792"/>
                <a:gd name="connsiteX15" fmla="*/ 556823 w 1040515"/>
                <a:gd name="connsiteY15" fmla="*/ 618556 h 648792"/>
                <a:gd name="connsiteX16" fmla="*/ 556823 w 1040515"/>
                <a:gd name="connsiteY16" fmla="*/ 542488 h 648792"/>
                <a:gd name="connsiteX17" fmla="*/ 1000572 w 1040515"/>
                <a:gd name="connsiteY17" fmla="*/ 615961 h 648792"/>
                <a:gd name="connsiteX18" fmla="*/ 1017012 w 1040515"/>
                <a:gd name="connsiteY18" fmla="*/ 644802 h 648792"/>
                <a:gd name="connsiteX19" fmla="*/ 1028837 w 1040515"/>
                <a:gd name="connsiteY19" fmla="*/ 651669 h 648792"/>
                <a:gd name="connsiteX20" fmla="*/ 1028837 w 1040515"/>
                <a:gd name="connsiteY20" fmla="*/ 651669 h 648792"/>
                <a:gd name="connsiteX21" fmla="*/ 1042450 w 1040515"/>
                <a:gd name="connsiteY21" fmla="*/ 638057 h 648792"/>
                <a:gd name="connsiteX22" fmla="*/ 1042450 w 1040515"/>
                <a:gd name="connsiteY22" fmla="*/ 599594 h 648792"/>
                <a:gd name="connsiteX23" fmla="*/ 1036170 w 1040515"/>
                <a:gd name="connsiteY23" fmla="*/ 588124 h 648792"/>
                <a:gd name="connsiteX24" fmla="*/ 556823 w 1040515"/>
                <a:gd name="connsiteY24" fmla="*/ 462870 h 648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0515" h="648792">
                  <a:moveTo>
                    <a:pt x="556823" y="462870"/>
                  </a:moveTo>
                  <a:lnTo>
                    <a:pt x="556823" y="0"/>
                  </a:lnTo>
                  <a:lnTo>
                    <a:pt x="485627" y="0"/>
                  </a:lnTo>
                  <a:lnTo>
                    <a:pt x="485627" y="462870"/>
                  </a:lnTo>
                  <a:cubicBezTo>
                    <a:pt x="208434" y="469970"/>
                    <a:pt x="39993" y="566885"/>
                    <a:pt x="6280" y="588124"/>
                  </a:cubicBezTo>
                  <a:cubicBezTo>
                    <a:pt x="2350" y="590597"/>
                    <a:pt x="0" y="594943"/>
                    <a:pt x="0" y="599594"/>
                  </a:cubicBezTo>
                  <a:lnTo>
                    <a:pt x="0" y="638057"/>
                  </a:lnTo>
                  <a:cubicBezTo>
                    <a:pt x="0" y="645573"/>
                    <a:pt x="6096" y="651669"/>
                    <a:pt x="13612" y="651669"/>
                  </a:cubicBezTo>
                  <a:lnTo>
                    <a:pt x="13612" y="651669"/>
                  </a:lnTo>
                  <a:cubicBezTo>
                    <a:pt x="18497" y="651669"/>
                    <a:pt x="23014" y="649049"/>
                    <a:pt x="25437" y="644802"/>
                  </a:cubicBezTo>
                  <a:lnTo>
                    <a:pt x="41878" y="615961"/>
                  </a:lnTo>
                  <a:cubicBezTo>
                    <a:pt x="41878" y="615961"/>
                    <a:pt x="232549" y="547972"/>
                    <a:pt x="485639" y="542488"/>
                  </a:cubicBezTo>
                  <a:lnTo>
                    <a:pt x="485639" y="618556"/>
                  </a:lnTo>
                  <a:cubicBezTo>
                    <a:pt x="485639" y="628276"/>
                    <a:pt x="493523" y="636159"/>
                    <a:pt x="503242" y="636159"/>
                  </a:cubicBezTo>
                  <a:lnTo>
                    <a:pt x="539220" y="636159"/>
                  </a:lnTo>
                  <a:cubicBezTo>
                    <a:pt x="548939" y="636159"/>
                    <a:pt x="556823" y="628276"/>
                    <a:pt x="556823" y="618556"/>
                  </a:cubicBezTo>
                  <a:lnTo>
                    <a:pt x="556823" y="542488"/>
                  </a:lnTo>
                  <a:cubicBezTo>
                    <a:pt x="809901" y="547985"/>
                    <a:pt x="1000572" y="615961"/>
                    <a:pt x="1000572" y="615961"/>
                  </a:cubicBezTo>
                  <a:lnTo>
                    <a:pt x="1017012" y="644802"/>
                  </a:lnTo>
                  <a:cubicBezTo>
                    <a:pt x="1019436" y="649049"/>
                    <a:pt x="1023941" y="651669"/>
                    <a:pt x="1028837" y="651669"/>
                  </a:cubicBezTo>
                  <a:lnTo>
                    <a:pt x="1028837" y="651669"/>
                  </a:lnTo>
                  <a:cubicBezTo>
                    <a:pt x="1036354" y="651669"/>
                    <a:pt x="1042450" y="645573"/>
                    <a:pt x="1042450" y="638057"/>
                  </a:cubicBezTo>
                  <a:lnTo>
                    <a:pt x="1042450" y="599594"/>
                  </a:lnTo>
                  <a:cubicBezTo>
                    <a:pt x="1042450" y="594943"/>
                    <a:pt x="1040099" y="590609"/>
                    <a:pt x="1036170" y="588124"/>
                  </a:cubicBezTo>
                  <a:cubicBezTo>
                    <a:pt x="1002457" y="566873"/>
                    <a:pt x="834028" y="469970"/>
                    <a:pt x="556823" y="46287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73E026BB-D62E-058D-8A7B-4979C5D7A692}"/>
                </a:ext>
              </a:extLst>
            </p:cNvPr>
            <p:cNvSpPr/>
            <p:nvPr/>
          </p:nvSpPr>
          <p:spPr>
            <a:xfrm>
              <a:off x="1468623" y="5781323"/>
              <a:ext cx="36724" cy="85690"/>
            </a:xfrm>
            <a:custGeom>
              <a:avLst/>
              <a:gdLst>
                <a:gd name="connsiteX0" fmla="*/ 37324 w 36724"/>
                <a:gd name="connsiteY0" fmla="*/ 86045 h 85689"/>
                <a:gd name="connsiteX1" fmla="*/ 9377 w 36724"/>
                <a:gd name="connsiteY1" fmla="*/ 86045 h 85689"/>
                <a:gd name="connsiteX2" fmla="*/ 0 w 36724"/>
                <a:gd name="connsiteY2" fmla="*/ 76668 h 85689"/>
                <a:gd name="connsiteX3" fmla="*/ 0 w 36724"/>
                <a:gd name="connsiteY3" fmla="*/ 9377 h 85689"/>
                <a:gd name="connsiteX4" fmla="*/ 9377 w 36724"/>
                <a:gd name="connsiteY4" fmla="*/ 0 h 85689"/>
                <a:gd name="connsiteX5" fmla="*/ 37324 w 36724"/>
                <a:gd name="connsiteY5" fmla="*/ 0 h 85689"/>
                <a:gd name="connsiteX6" fmla="*/ 46701 w 36724"/>
                <a:gd name="connsiteY6" fmla="*/ 9377 h 85689"/>
                <a:gd name="connsiteX7" fmla="*/ 46701 w 36724"/>
                <a:gd name="connsiteY7" fmla="*/ 76668 h 85689"/>
                <a:gd name="connsiteX8" fmla="*/ 37324 w 36724"/>
                <a:gd name="connsiteY8" fmla="*/ 86045 h 8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24" h="85689">
                  <a:moveTo>
                    <a:pt x="37324" y="86045"/>
                  </a:moveTo>
                  <a:lnTo>
                    <a:pt x="9377" y="86045"/>
                  </a:lnTo>
                  <a:cubicBezTo>
                    <a:pt x="4199" y="86045"/>
                    <a:pt x="0" y="81846"/>
                    <a:pt x="0" y="76668"/>
                  </a:cubicBezTo>
                  <a:lnTo>
                    <a:pt x="0" y="9377"/>
                  </a:lnTo>
                  <a:cubicBezTo>
                    <a:pt x="0" y="4199"/>
                    <a:pt x="4199" y="0"/>
                    <a:pt x="9377" y="0"/>
                  </a:cubicBezTo>
                  <a:lnTo>
                    <a:pt x="37324" y="0"/>
                  </a:lnTo>
                  <a:cubicBezTo>
                    <a:pt x="42502" y="0"/>
                    <a:pt x="46701" y="4199"/>
                    <a:pt x="46701" y="9377"/>
                  </a:cubicBezTo>
                  <a:lnTo>
                    <a:pt x="46701" y="76668"/>
                  </a:lnTo>
                  <a:cubicBezTo>
                    <a:pt x="46701" y="81846"/>
                    <a:pt x="42502" y="86045"/>
                    <a:pt x="37324" y="86045"/>
                  </a:cubicBez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98A12076-169E-2E6A-6AA0-5691D2AA2023}"/>
                </a:ext>
              </a:extLst>
            </p:cNvPr>
            <p:cNvSpPr/>
            <p:nvPr/>
          </p:nvSpPr>
          <p:spPr>
            <a:xfrm>
              <a:off x="1468623" y="5781323"/>
              <a:ext cx="36724" cy="85690"/>
            </a:xfrm>
            <a:custGeom>
              <a:avLst/>
              <a:gdLst>
                <a:gd name="connsiteX0" fmla="*/ 37324 w 36724"/>
                <a:gd name="connsiteY0" fmla="*/ 86045 h 85689"/>
                <a:gd name="connsiteX1" fmla="*/ 9377 w 36724"/>
                <a:gd name="connsiteY1" fmla="*/ 86045 h 85689"/>
                <a:gd name="connsiteX2" fmla="*/ 0 w 36724"/>
                <a:gd name="connsiteY2" fmla="*/ 76668 h 85689"/>
                <a:gd name="connsiteX3" fmla="*/ 0 w 36724"/>
                <a:gd name="connsiteY3" fmla="*/ 9377 h 85689"/>
                <a:gd name="connsiteX4" fmla="*/ 9377 w 36724"/>
                <a:gd name="connsiteY4" fmla="*/ 0 h 85689"/>
                <a:gd name="connsiteX5" fmla="*/ 37324 w 36724"/>
                <a:gd name="connsiteY5" fmla="*/ 0 h 85689"/>
                <a:gd name="connsiteX6" fmla="*/ 46701 w 36724"/>
                <a:gd name="connsiteY6" fmla="*/ 9377 h 85689"/>
                <a:gd name="connsiteX7" fmla="*/ 46701 w 36724"/>
                <a:gd name="connsiteY7" fmla="*/ 76668 h 85689"/>
                <a:gd name="connsiteX8" fmla="*/ 37324 w 36724"/>
                <a:gd name="connsiteY8" fmla="*/ 86045 h 8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24" h="85689">
                  <a:moveTo>
                    <a:pt x="37324" y="86045"/>
                  </a:moveTo>
                  <a:lnTo>
                    <a:pt x="9377" y="86045"/>
                  </a:lnTo>
                  <a:cubicBezTo>
                    <a:pt x="4199" y="86045"/>
                    <a:pt x="0" y="81846"/>
                    <a:pt x="0" y="76668"/>
                  </a:cubicBezTo>
                  <a:lnTo>
                    <a:pt x="0" y="9377"/>
                  </a:lnTo>
                  <a:cubicBezTo>
                    <a:pt x="0" y="4199"/>
                    <a:pt x="4199" y="0"/>
                    <a:pt x="9377" y="0"/>
                  </a:cubicBezTo>
                  <a:lnTo>
                    <a:pt x="37324" y="0"/>
                  </a:lnTo>
                  <a:cubicBezTo>
                    <a:pt x="42502" y="0"/>
                    <a:pt x="46701" y="4199"/>
                    <a:pt x="46701" y="9377"/>
                  </a:cubicBezTo>
                  <a:lnTo>
                    <a:pt x="46701" y="76668"/>
                  </a:lnTo>
                  <a:cubicBezTo>
                    <a:pt x="46701" y="81846"/>
                    <a:pt x="42502" y="86045"/>
                    <a:pt x="37324" y="8604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343543A9-9960-D895-8ABB-D4B7E5876E21}"/>
                </a:ext>
              </a:extLst>
            </p:cNvPr>
            <p:cNvSpPr/>
            <p:nvPr/>
          </p:nvSpPr>
          <p:spPr>
            <a:xfrm>
              <a:off x="928558" y="4717145"/>
              <a:ext cx="1126205" cy="146896"/>
            </a:xfrm>
            <a:custGeom>
              <a:avLst/>
              <a:gdLst>
                <a:gd name="connsiteX0" fmla="*/ 1126842 w 1126205"/>
                <a:gd name="connsiteY0" fmla="*/ 155367 h 146896"/>
                <a:gd name="connsiteX1" fmla="*/ 0 w 1126205"/>
                <a:gd name="connsiteY1" fmla="*/ 155367 h 146896"/>
                <a:gd name="connsiteX2" fmla="*/ 0 w 1126205"/>
                <a:gd name="connsiteY2" fmla="*/ 96853 h 146896"/>
                <a:gd name="connsiteX3" fmla="*/ 96854 w 1126205"/>
                <a:gd name="connsiteY3" fmla="*/ 0 h 146896"/>
                <a:gd name="connsiteX4" fmla="*/ 1029988 w 1126205"/>
                <a:gd name="connsiteY4" fmla="*/ 0 h 146896"/>
                <a:gd name="connsiteX5" fmla="*/ 1126842 w 1126205"/>
                <a:gd name="connsiteY5" fmla="*/ 96853 h 146896"/>
                <a:gd name="connsiteX6" fmla="*/ 1126842 w 1126205"/>
                <a:gd name="connsiteY6" fmla="*/ 155367 h 14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6205" h="146896">
                  <a:moveTo>
                    <a:pt x="1126842" y="155367"/>
                  </a:moveTo>
                  <a:lnTo>
                    <a:pt x="0" y="155367"/>
                  </a:lnTo>
                  <a:lnTo>
                    <a:pt x="0" y="96853"/>
                  </a:lnTo>
                  <a:cubicBezTo>
                    <a:pt x="0" y="43359"/>
                    <a:pt x="43359" y="0"/>
                    <a:pt x="96854" y="0"/>
                  </a:cubicBezTo>
                  <a:lnTo>
                    <a:pt x="1029988" y="0"/>
                  </a:lnTo>
                  <a:cubicBezTo>
                    <a:pt x="1083483" y="0"/>
                    <a:pt x="1126842" y="43359"/>
                    <a:pt x="1126842" y="96853"/>
                  </a:cubicBezTo>
                  <a:lnTo>
                    <a:pt x="1126842" y="155367"/>
                  </a:lnTo>
                  <a:close/>
                </a:path>
              </a:pathLst>
            </a:custGeom>
            <a:solidFill>
              <a:schemeClr val="accent1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119231F9-B78C-0277-CFDC-92B245920014}"/>
                </a:ext>
              </a:extLst>
            </p:cNvPr>
            <p:cNvSpPr/>
            <p:nvPr/>
          </p:nvSpPr>
          <p:spPr>
            <a:xfrm>
              <a:off x="1330405" y="4332460"/>
              <a:ext cx="661033" cy="538620"/>
            </a:xfrm>
            <a:custGeom>
              <a:avLst/>
              <a:gdLst>
                <a:gd name="connsiteX0" fmla="*/ 0 w 661033"/>
                <a:gd name="connsiteY0" fmla="*/ 0 h 538619"/>
                <a:gd name="connsiteX1" fmla="*/ 620404 w 661033"/>
                <a:gd name="connsiteY1" fmla="*/ 0 h 538619"/>
                <a:gd name="connsiteX2" fmla="*/ 668733 w 661033"/>
                <a:gd name="connsiteY2" fmla="*/ 60791 h 538619"/>
                <a:gd name="connsiteX3" fmla="*/ 557814 w 661033"/>
                <a:gd name="connsiteY3" fmla="*/ 540077 h 538619"/>
                <a:gd name="connsiteX4" fmla="*/ 532193 w 661033"/>
                <a:gd name="connsiteY4" fmla="*/ 540077 h 538619"/>
                <a:gd name="connsiteX5" fmla="*/ 626684 w 661033"/>
                <a:gd name="connsiteY5" fmla="*/ 120039 h 538619"/>
                <a:gd name="connsiteX6" fmla="*/ 578294 w 661033"/>
                <a:gd name="connsiteY6" fmla="*/ 59554 h 538619"/>
                <a:gd name="connsiteX7" fmla="*/ 12645 w 661033"/>
                <a:gd name="connsiteY7" fmla="*/ 59554 h 538619"/>
                <a:gd name="connsiteX8" fmla="*/ 0 w 661033"/>
                <a:gd name="connsiteY8" fmla="*/ 0 h 53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1033" h="538619">
                  <a:moveTo>
                    <a:pt x="0" y="0"/>
                  </a:moveTo>
                  <a:lnTo>
                    <a:pt x="620404" y="0"/>
                  </a:lnTo>
                  <a:cubicBezTo>
                    <a:pt x="652318" y="0"/>
                    <a:pt x="675931" y="29698"/>
                    <a:pt x="668733" y="60791"/>
                  </a:cubicBezTo>
                  <a:lnTo>
                    <a:pt x="557814" y="540077"/>
                  </a:lnTo>
                  <a:lnTo>
                    <a:pt x="532193" y="540077"/>
                  </a:lnTo>
                  <a:lnTo>
                    <a:pt x="626684" y="120039"/>
                  </a:lnTo>
                  <a:cubicBezTo>
                    <a:pt x="633662" y="89032"/>
                    <a:pt x="610073" y="59554"/>
                    <a:pt x="578294" y="59554"/>
                  </a:cubicBezTo>
                  <a:lnTo>
                    <a:pt x="12645" y="59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4F1D83CD-B051-6F74-0888-02A204EF2E79}"/>
                </a:ext>
              </a:extLst>
            </p:cNvPr>
            <p:cNvSpPr/>
            <p:nvPr/>
          </p:nvSpPr>
          <p:spPr>
            <a:xfrm>
              <a:off x="1418825" y="4889283"/>
              <a:ext cx="134655" cy="428448"/>
            </a:xfrm>
            <a:custGeom>
              <a:avLst/>
              <a:gdLst>
                <a:gd name="connsiteX0" fmla="*/ 146370 w 134654"/>
                <a:gd name="connsiteY0" fmla="*/ 0 h 428447"/>
                <a:gd name="connsiteX1" fmla="*/ 146370 w 134654"/>
                <a:gd name="connsiteY1" fmla="*/ 404957 h 428447"/>
                <a:gd name="connsiteX2" fmla="*/ 122830 w 134654"/>
                <a:gd name="connsiteY2" fmla="*/ 428497 h 428447"/>
                <a:gd name="connsiteX3" fmla="*/ 23540 w 134654"/>
                <a:gd name="connsiteY3" fmla="*/ 428497 h 428447"/>
                <a:gd name="connsiteX4" fmla="*/ 0 w 134654"/>
                <a:gd name="connsiteY4" fmla="*/ 404957 h 428447"/>
                <a:gd name="connsiteX5" fmla="*/ 0 w 134654"/>
                <a:gd name="connsiteY5" fmla="*/ 0 h 428447"/>
                <a:gd name="connsiteX6" fmla="*/ 146370 w 134654"/>
                <a:gd name="connsiteY6" fmla="*/ 0 h 42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54" h="428447">
                  <a:moveTo>
                    <a:pt x="146370" y="0"/>
                  </a:moveTo>
                  <a:lnTo>
                    <a:pt x="146370" y="404957"/>
                  </a:lnTo>
                  <a:cubicBezTo>
                    <a:pt x="146370" y="418006"/>
                    <a:pt x="135757" y="428497"/>
                    <a:pt x="122830" y="428497"/>
                  </a:cubicBezTo>
                  <a:lnTo>
                    <a:pt x="23540" y="428497"/>
                  </a:lnTo>
                  <a:cubicBezTo>
                    <a:pt x="10491" y="428497"/>
                    <a:pt x="0" y="418006"/>
                    <a:pt x="0" y="404957"/>
                  </a:cubicBezTo>
                  <a:lnTo>
                    <a:pt x="0" y="0"/>
                  </a:lnTo>
                  <a:lnTo>
                    <a:pt x="146370" y="0"/>
                  </a:ln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9B874C1A-8BD5-FCBF-14F1-1BEAFFE8E887}"/>
                </a:ext>
              </a:extLst>
            </p:cNvPr>
            <p:cNvSpPr/>
            <p:nvPr/>
          </p:nvSpPr>
          <p:spPr>
            <a:xfrm>
              <a:off x="1418825" y="4889283"/>
              <a:ext cx="134655" cy="159138"/>
            </a:xfrm>
            <a:custGeom>
              <a:avLst/>
              <a:gdLst>
                <a:gd name="connsiteX0" fmla="*/ 0 w 134654"/>
                <a:gd name="connsiteY0" fmla="*/ 0 h 159137"/>
                <a:gd name="connsiteX1" fmla="*/ 146370 w 134654"/>
                <a:gd name="connsiteY1" fmla="*/ 0 h 159137"/>
                <a:gd name="connsiteX2" fmla="*/ 146370 w 134654"/>
                <a:gd name="connsiteY2" fmla="*/ 168257 h 159137"/>
                <a:gd name="connsiteX3" fmla="*/ 0 w 134654"/>
                <a:gd name="connsiteY3" fmla="*/ 168257 h 15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54" h="159137">
                  <a:moveTo>
                    <a:pt x="0" y="0"/>
                  </a:moveTo>
                  <a:lnTo>
                    <a:pt x="146370" y="0"/>
                  </a:lnTo>
                  <a:lnTo>
                    <a:pt x="146370" y="168257"/>
                  </a:lnTo>
                  <a:lnTo>
                    <a:pt x="0" y="168257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C9CAC376-CBAD-C240-50EF-F838DC1229D1}"/>
                </a:ext>
              </a:extLst>
            </p:cNvPr>
            <p:cNvSpPr/>
            <p:nvPr/>
          </p:nvSpPr>
          <p:spPr>
            <a:xfrm>
              <a:off x="897820" y="4822886"/>
              <a:ext cx="1187412" cy="85690"/>
            </a:xfrm>
            <a:custGeom>
              <a:avLst/>
              <a:gdLst>
                <a:gd name="connsiteX0" fmla="*/ 1188379 w 1187411"/>
                <a:gd name="connsiteY0" fmla="*/ 24691 h 85689"/>
                <a:gd name="connsiteX1" fmla="*/ 1188379 w 1187411"/>
                <a:gd name="connsiteY1" fmla="*/ 73056 h 85689"/>
                <a:gd name="connsiteX2" fmla="*/ 1163554 w 1187411"/>
                <a:gd name="connsiteY2" fmla="*/ 97747 h 85689"/>
                <a:gd name="connsiteX3" fmla="*/ 24691 w 1187411"/>
                <a:gd name="connsiteY3" fmla="*/ 97747 h 85689"/>
                <a:gd name="connsiteX4" fmla="*/ 0 w 1187411"/>
                <a:gd name="connsiteY4" fmla="*/ 73056 h 85689"/>
                <a:gd name="connsiteX5" fmla="*/ 0 w 1187411"/>
                <a:gd name="connsiteY5" fmla="*/ 24691 h 85689"/>
                <a:gd name="connsiteX6" fmla="*/ 24691 w 1187411"/>
                <a:gd name="connsiteY6" fmla="*/ 0 h 85689"/>
                <a:gd name="connsiteX7" fmla="*/ 1163554 w 1187411"/>
                <a:gd name="connsiteY7" fmla="*/ 0 h 85689"/>
                <a:gd name="connsiteX8" fmla="*/ 1188379 w 1187411"/>
                <a:gd name="connsiteY8" fmla="*/ 24691 h 8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411" h="85689">
                  <a:moveTo>
                    <a:pt x="1188379" y="24691"/>
                  </a:moveTo>
                  <a:lnTo>
                    <a:pt x="1188379" y="73056"/>
                  </a:lnTo>
                  <a:cubicBezTo>
                    <a:pt x="1188379" y="86742"/>
                    <a:pt x="1177252" y="97747"/>
                    <a:pt x="1163554" y="97747"/>
                  </a:cubicBezTo>
                  <a:lnTo>
                    <a:pt x="24691" y="97747"/>
                  </a:lnTo>
                  <a:cubicBezTo>
                    <a:pt x="11005" y="97747"/>
                    <a:pt x="0" y="86742"/>
                    <a:pt x="0" y="73056"/>
                  </a:cubicBezTo>
                  <a:lnTo>
                    <a:pt x="0" y="24691"/>
                  </a:lnTo>
                  <a:cubicBezTo>
                    <a:pt x="0" y="11127"/>
                    <a:pt x="11005" y="0"/>
                    <a:pt x="24691" y="0"/>
                  </a:cubicBezTo>
                  <a:lnTo>
                    <a:pt x="1163554" y="0"/>
                  </a:lnTo>
                  <a:cubicBezTo>
                    <a:pt x="1177252" y="0"/>
                    <a:pt x="1188379" y="11127"/>
                    <a:pt x="1188379" y="24691"/>
                  </a:cubicBez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42E7067C-67B3-8D8E-8F5B-9026F7084E34}"/>
                </a:ext>
              </a:extLst>
            </p:cNvPr>
            <p:cNvSpPr/>
            <p:nvPr/>
          </p:nvSpPr>
          <p:spPr>
            <a:xfrm>
              <a:off x="686706" y="3569763"/>
              <a:ext cx="869137" cy="1297584"/>
            </a:xfrm>
            <a:custGeom>
              <a:avLst/>
              <a:gdLst>
                <a:gd name="connsiteX0" fmla="*/ 875551 w 869136"/>
                <a:gd name="connsiteY0" fmla="*/ 1302762 h 1297584"/>
                <a:gd name="connsiteX1" fmla="*/ 211115 w 869136"/>
                <a:gd name="connsiteY1" fmla="*/ 1302762 h 1297584"/>
                <a:gd name="connsiteX2" fmla="*/ 0 w 869136"/>
                <a:gd name="connsiteY2" fmla="*/ 371562 h 1297584"/>
                <a:gd name="connsiteX3" fmla="*/ 0 w 869136"/>
                <a:gd name="connsiteY3" fmla="*/ 158526 h 1297584"/>
                <a:gd name="connsiteX4" fmla="*/ 158660 w 869136"/>
                <a:gd name="connsiteY4" fmla="*/ 0 h 1297584"/>
                <a:gd name="connsiteX5" fmla="*/ 440407 w 869136"/>
                <a:gd name="connsiteY5" fmla="*/ 0 h 1297584"/>
                <a:gd name="connsiteX6" fmla="*/ 598933 w 869136"/>
                <a:gd name="connsiteY6" fmla="*/ 154045 h 1297584"/>
                <a:gd name="connsiteX7" fmla="*/ 875551 w 869136"/>
                <a:gd name="connsiteY7" fmla="*/ 1302762 h 129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9136" h="1297584">
                  <a:moveTo>
                    <a:pt x="875551" y="1302762"/>
                  </a:moveTo>
                  <a:lnTo>
                    <a:pt x="211115" y="1302762"/>
                  </a:lnTo>
                  <a:cubicBezTo>
                    <a:pt x="211115" y="1302762"/>
                    <a:pt x="0" y="951668"/>
                    <a:pt x="0" y="371562"/>
                  </a:cubicBezTo>
                  <a:lnTo>
                    <a:pt x="0" y="158526"/>
                  </a:lnTo>
                  <a:cubicBezTo>
                    <a:pt x="0" y="71012"/>
                    <a:pt x="71012" y="0"/>
                    <a:pt x="158660" y="0"/>
                  </a:cubicBezTo>
                  <a:lnTo>
                    <a:pt x="440407" y="0"/>
                  </a:lnTo>
                  <a:cubicBezTo>
                    <a:pt x="526256" y="0"/>
                    <a:pt x="596509" y="68197"/>
                    <a:pt x="598933" y="154045"/>
                  </a:cubicBezTo>
                  <a:cubicBezTo>
                    <a:pt x="607110" y="452930"/>
                    <a:pt x="651130" y="1100217"/>
                    <a:pt x="875551" y="1302762"/>
                  </a:cubicBezTo>
                  <a:close/>
                </a:path>
              </a:pathLst>
            </a:custGeom>
            <a:solidFill>
              <a:srgbClr val="263238"/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1BF590BE-DB08-9485-CD23-591D756BDC8B}"/>
                </a:ext>
              </a:extLst>
            </p:cNvPr>
            <p:cNvSpPr/>
            <p:nvPr/>
          </p:nvSpPr>
          <p:spPr>
            <a:xfrm>
              <a:off x="686718" y="3569750"/>
              <a:ext cx="771206" cy="1297584"/>
            </a:xfrm>
            <a:custGeom>
              <a:avLst/>
              <a:gdLst>
                <a:gd name="connsiteX0" fmla="*/ 729377 w 771205"/>
                <a:gd name="connsiteY0" fmla="*/ 1302775 h 1297584"/>
                <a:gd name="connsiteX1" fmla="*/ 241143 w 771205"/>
                <a:gd name="connsiteY1" fmla="*/ 1302775 h 1297584"/>
                <a:gd name="connsiteX2" fmla="*/ 196266 w 771205"/>
                <a:gd name="connsiteY2" fmla="*/ 1275611 h 1297584"/>
                <a:gd name="connsiteX3" fmla="*/ 0 w 771205"/>
                <a:gd name="connsiteY3" fmla="*/ 371562 h 1297584"/>
                <a:gd name="connsiteX4" fmla="*/ 0 w 771205"/>
                <a:gd name="connsiteY4" fmla="*/ 158526 h 1297584"/>
                <a:gd name="connsiteX5" fmla="*/ 158526 w 771205"/>
                <a:gd name="connsiteY5" fmla="*/ 0 h 1297584"/>
                <a:gd name="connsiteX6" fmla="*/ 402006 w 771205"/>
                <a:gd name="connsiteY6" fmla="*/ 0 h 1297584"/>
                <a:gd name="connsiteX7" fmla="*/ 560532 w 771205"/>
                <a:gd name="connsiteY7" fmla="*/ 154045 h 1297584"/>
                <a:gd name="connsiteX8" fmla="*/ 771365 w 771205"/>
                <a:gd name="connsiteY8" fmla="*/ 1223793 h 1297584"/>
                <a:gd name="connsiteX9" fmla="*/ 729377 w 771205"/>
                <a:gd name="connsiteY9" fmla="*/ 1302775 h 129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1205" h="1297584">
                  <a:moveTo>
                    <a:pt x="729377" y="1302775"/>
                  </a:moveTo>
                  <a:lnTo>
                    <a:pt x="241143" y="1302775"/>
                  </a:lnTo>
                  <a:cubicBezTo>
                    <a:pt x="222266" y="1302775"/>
                    <a:pt x="204945" y="1292369"/>
                    <a:pt x="196266" y="1275611"/>
                  </a:cubicBezTo>
                  <a:cubicBezTo>
                    <a:pt x="148206" y="1182920"/>
                    <a:pt x="0" y="857642"/>
                    <a:pt x="0" y="371562"/>
                  </a:cubicBezTo>
                  <a:lnTo>
                    <a:pt x="0" y="158526"/>
                  </a:lnTo>
                  <a:cubicBezTo>
                    <a:pt x="0" y="70975"/>
                    <a:pt x="70975" y="0"/>
                    <a:pt x="158526" y="0"/>
                  </a:cubicBezTo>
                  <a:lnTo>
                    <a:pt x="402006" y="0"/>
                  </a:lnTo>
                  <a:cubicBezTo>
                    <a:pt x="487855" y="0"/>
                    <a:pt x="558108" y="68197"/>
                    <a:pt x="560532" y="154045"/>
                  </a:cubicBezTo>
                  <a:cubicBezTo>
                    <a:pt x="567852" y="421078"/>
                    <a:pt x="603756" y="966186"/>
                    <a:pt x="771365" y="1223793"/>
                  </a:cubicBezTo>
                  <a:cubicBezTo>
                    <a:pt x="793497" y="1257824"/>
                    <a:pt x="769957" y="1302775"/>
                    <a:pt x="729377" y="130277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4F98E570-5F7B-A63D-A0E5-C7578C06085F}"/>
                </a:ext>
              </a:extLst>
            </p:cNvPr>
            <p:cNvSpPr/>
            <p:nvPr/>
          </p:nvSpPr>
          <p:spPr>
            <a:xfrm>
              <a:off x="1517723" y="4822874"/>
              <a:ext cx="563103" cy="85690"/>
            </a:xfrm>
            <a:custGeom>
              <a:avLst/>
              <a:gdLst>
                <a:gd name="connsiteX0" fmla="*/ 568476 w 563102"/>
                <a:gd name="connsiteY0" fmla="*/ 24703 h 85689"/>
                <a:gd name="connsiteX1" fmla="*/ 568476 w 563102"/>
                <a:gd name="connsiteY1" fmla="*/ 73069 h 85689"/>
                <a:gd name="connsiteX2" fmla="*/ 543786 w 563102"/>
                <a:gd name="connsiteY2" fmla="*/ 97759 h 85689"/>
                <a:gd name="connsiteX3" fmla="*/ 33394 w 563102"/>
                <a:gd name="connsiteY3" fmla="*/ 97759 h 85689"/>
                <a:gd name="connsiteX4" fmla="*/ 0 w 563102"/>
                <a:gd name="connsiteY4" fmla="*/ 64365 h 85689"/>
                <a:gd name="connsiteX5" fmla="*/ 0 w 563102"/>
                <a:gd name="connsiteY5" fmla="*/ 33394 h 85689"/>
                <a:gd name="connsiteX6" fmla="*/ 33394 w 563102"/>
                <a:gd name="connsiteY6" fmla="*/ 0 h 85689"/>
                <a:gd name="connsiteX7" fmla="*/ 543651 w 563102"/>
                <a:gd name="connsiteY7" fmla="*/ 0 h 85689"/>
                <a:gd name="connsiteX8" fmla="*/ 568476 w 563102"/>
                <a:gd name="connsiteY8" fmla="*/ 24703 h 8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102" h="85689">
                  <a:moveTo>
                    <a:pt x="568476" y="24703"/>
                  </a:moveTo>
                  <a:lnTo>
                    <a:pt x="568476" y="73069"/>
                  </a:lnTo>
                  <a:cubicBezTo>
                    <a:pt x="568476" y="86706"/>
                    <a:pt x="557423" y="97759"/>
                    <a:pt x="543786" y="97759"/>
                  </a:cubicBezTo>
                  <a:lnTo>
                    <a:pt x="33394" y="97759"/>
                  </a:lnTo>
                  <a:cubicBezTo>
                    <a:pt x="14959" y="97759"/>
                    <a:pt x="0" y="82813"/>
                    <a:pt x="0" y="64365"/>
                  </a:cubicBezTo>
                  <a:lnTo>
                    <a:pt x="0" y="33394"/>
                  </a:lnTo>
                  <a:cubicBezTo>
                    <a:pt x="0" y="14959"/>
                    <a:pt x="14947" y="0"/>
                    <a:pt x="33394" y="0"/>
                  </a:cubicBezTo>
                  <a:lnTo>
                    <a:pt x="543651" y="0"/>
                  </a:lnTo>
                  <a:cubicBezTo>
                    <a:pt x="557349" y="12"/>
                    <a:pt x="568476" y="11140"/>
                    <a:pt x="568476" y="2470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FE9BBDE4-1D84-0BC4-7A35-43982DD8B01B}"/>
                </a:ext>
              </a:extLst>
            </p:cNvPr>
            <p:cNvSpPr/>
            <p:nvPr/>
          </p:nvSpPr>
          <p:spPr>
            <a:xfrm>
              <a:off x="2635272" y="2488667"/>
              <a:ext cx="858162" cy="3460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prstClr val="white"/>
                  </a:solidFill>
                  <a:latin typeface="Source Sans Pro"/>
                  <a:cs typeface="+mn-cs"/>
                </a:rPr>
                <a:t>Year 12</a:t>
              </a:r>
              <a:endParaRPr lang="en-US" dirty="0"/>
            </a:p>
          </p:txBody>
        </p:sp>
      </p:grpSp>
      <p:pic>
        <p:nvPicPr>
          <p:cNvPr id="716" name="Picture 715">
            <a:extLst>
              <a:ext uri="{FF2B5EF4-FFF2-40B4-BE49-F238E27FC236}">
                <a16:creationId xmlns:a16="http://schemas.microsoft.com/office/drawing/2014/main" id="{D9C5A24E-793D-D8A7-465F-CAC9FC3AA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584" y="4167904"/>
            <a:ext cx="576932" cy="57693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7D0F99C-4B0A-2C47-85D9-76B688C9B004}"/>
              </a:ext>
            </a:extLst>
          </p:cNvPr>
          <p:cNvSpPr/>
          <p:nvPr/>
        </p:nvSpPr>
        <p:spPr>
          <a:xfrm rot="19735831">
            <a:off x="2972408" y="2334922"/>
            <a:ext cx="6120680" cy="2060138"/>
          </a:xfrm>
          <a:prstGeom prst="roundRect">
            <a:avLst>
              <a:gd name="adj" fmla="val 17140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AU" sz="11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charset="0"/>
              </a:rPr>
              <a:t>BUSTED</a:t>
            </a:r>
            <a:endParaRPr lang="en-AU" sz="66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26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121024" y="332656"/>
            <a:ext cx="114643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2473A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The Process</a:t>
            </a:r>
          </a:p>
        </p:txBody>
      </p:sp>
      <p:pic>
        <p:nvPicPr>
          <p:cNvPr id="2050" name="Picture 2" descr="Kipchoge 🇰🇪 wins marathon gold again 🥇! | Tokyo Replays - YouTube">
            <a:extLst>
              <a:ext uri="{FF2B5EF4-FFF2-40B4-BE49-F238E27FC236}">
                <a16:creationId xmlns:a16="http://schemas.microsoft.com/office/drawing/2014/main" id="{1ECA9851-06E2-4A50-AADF-02164D04B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3" r="51772" b="20601"/>
          <a:stretch/>
        </p:blipFill>
        <p:spPr bwMode="auto">
          <a:xfrm>
            <a:off x="6719392" y="0"/>
            <a:ext cx="5472608" cy="738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998F4B-E98D-41FF-A73B-A0ABB339AB97}"/>
              </a:ext>
            </a:extLst>
          </p:cNvPr>
          <p:cNvCxnSpPr>
            <a:cxnSpLocks/>
          </p:cNvCxnSpPr>
          <p:nvPr/>
        </p:nvCxnSpPr>
        <p:spPr>
          <a:xfrm>
            <a:off x="7392144" y="944724"/>
            <a:ext cx="4176464" cy="4968552"/>
          </a:xfrm>
          <a:prstGeom prst="line">
            <a:avLst/>
          </a:prstGeom>
          <a:ln w="396875">
            <a:solidFill>
              <a:srgbClr val="F247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8323C4-52B1-4E54-894E-64CFEC254E70}"/>
              </a:ext>
            </a:extLst>
          </p:cNvPr>
          <p:cNvCxnSpPr>
            <a:cxnSpLocks/>
          </p:cNvCxnSpPr>
          <p:nvPr/>
        </p:nvCxnSpPr>
        <p:spPr>
          <a:xfrm flipH="1">
            <a:off x="7536160" y="944724"/>
            <a:ext cx="3853419" cy="4968552"/>
          </a:xfrm>
          <a:prstGeom prst="line">
            <a:avLst/>
          </a:prstGeom>
          <a:ln w="396875">
            <a:solidFill>
              <a:srgbClr val="F247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497574" y="-119049"/>
            <a:ext cx="1965603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AU" sz="60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ATAR</a:t>
            </a:r>
          </a:p>
        </p:txBody>
      </p:sp>
    </p:spTree>
    <p:extLst>
      <p:ext uri="{BB962C8B-B14F-4D97-AF65-F5344CB8AC3E}">
        <p14:creationId xmlns:p14="http://schemas.microsoft.com/office/powerpoint/2010/main" val="41876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193032" y="332656"/>
            <a:ext cx="115363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2473A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368" y="2996952"/>
            <a:ext cx="119616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AU" sz="3200" b="1" dirty="0">
                <a:latin typeface="Source Sans Pro" panose="020B0503030403020204" pitchFamily="34" charset="0"/>
              </a:rPr>
              <a:t>Swim</a:t>
            </a:r>
          </a:p>
          <a:p>
            <a:pPr algn="ctr">
              <a:defRPr/>
            </a:pPr>
            <a:r>
              <a:rPr lang="en-AU" sz="3200" b="1" dirty="0">
                <a:latin typeface="Source Sans Pro" panose="020B0503030403020204" pitchFamily="34" charset="0"/>
              </a:rPr>
              <a:t>Run</a:t>
            </a:r>
          </a:p>
          <a:p>
            <a:pPr algn="ctr">
              <a:defRPr/>
            </a:pPr>
            <a:r>
              <a:rPr lang="en-AU" sz="3200" b="1" dirty="0">
                <a:latin typeface="Source Sans Pro" panose="020B0503030403020204" pitchFamily="34" charset="0"/>
              </a:rPr>
              <a:t>Cycle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99242" y="2996952"/>
            <a:ext cx="2110964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AU" sz="3200" b="1" dirty="0">
                <a:latin typeface="Source Sans Pro" panose="020B0503030403020204" pitchFamily="34" charset="0"/>
              </a:rPr>
              <a:t>ATAR</a:t>
            </a:r>
          </a:p>
          <a:p>
            <a:pPr algn="ctr">
              <a:defRPr/>
            </a:pPr>
            <a:r>
              <a:rPr lang="en-AU" sz="3200" b="1" dirty="0">
                <a:latin typeface="Source Sans Pro" panose="020B0503030403020204" pitchFamily="34" charset="0"/>
              </a:rPr>
              <a:t>UCAT</a:t>
            </a:r>
          </a:p>
          <a:p>
            <a:pPr algn="ctr">
              <a:defRPr/>
            </a:pPr>
            <a:r>
              <a:rPr lang="en-AU" sz="3200" b="1" dirty="0">
                <a:latin typeface="Source Sans Pro" panose="020B0503030403020204" pitchFamily="34" charset="0"/>
              </a:rPr>
              <a:t>Interviews</a:t>
            </a:r>
          </a:p>
        </p:txBody>
      </p:sp>
      <p:pic>
        <p:nvPicPr>
          <p:cNvPr id="14338" name="Picture 2" descr="https://usercontent2.hubstatic.com/14607431_f1024.jpg">
            <a:extLst>
              <a:ext uri="{FF2B5EF4-FFF2-40B4-BE49-F238E27FC236}">
                <a16:creationId xmlns:a16="http://schemas.microsoft.com/office/drawing/2014/main" id="{72B308CC-65A7-4586-B491-7CDF64471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050" y="1801562"/>
            <a:ext cx="7920880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1521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AE3BEE0-61BF-44DB-8757-9C5C095F104B}"/>
              </a:ext>
            </a:extLst>
          </p:cNvPr>
          <p:cNvCxnSpPr>
            <a:cxnSpLocks/>
          </p:cNvCxnSpPr>
          <p:nvPr/>
        </p:nvCxnSpPr>
        <p:spPr>
          <a:xfrm>
            <a:off x="1320262" y="3429000"/>
            <a:ext cx="0" cy="1584176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FC9D1F-4ACC-498D-9E6E-3FAB30731BD0}"/>
              </a:ext>
            </a:extLst>
          </p:cNvPr>
          <p:cNvSpPr txBox="1"/>
          <p:nvPr/>
        </p:nvSpPr>
        <p:spPr>
          <a:xfrm>
            <a:off x="447376" y="5101733"/>
            <a:ext cx="17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 b="1" dirty="0">
                <a:solidFill>
                  <a:schemeClr val="accent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Prerequisite Subjects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75829D-69AE-945C-4541-D5487F5ED25A}"/>
              </a:ext>
            </a:extLst>
          </p:cNvPr>
          <p:cNvGrpSpPr/>
          <p:nvPr/>
        </p:nvGrpSpPr>
        <p:grpSpPr>
          <a:xfrm>
            <a:off x="8688288" y="2789176"/>
            <a:ext cx="3204712" cy="2958888"/>
            <a:chOff x="9460152" y="4228175"/>
            <a:chExt cx="2093011" cy="1932462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186A6B15-17DF-F2BA-A137-42575BB3ACEF}"/>
                </a:ext>
              </a:extLst>
            </p:cNvPr>
            <p:cNvGraphicFramePr/>
            <p:nvPr/>
          </p:nvGraphicFramePr>
          <p:xfrm>
            <a:off x="9460152" y="4228175"/>
            <a:ext cx="2093011" cy="19324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06AB19-2C82-3504-D87F-EB9C5244E477}"/>
                </a:ext>
              </a:extLst>
            </p:cNvPr>
            <p:cNvSpPr txBox="1"/>
            <p:nvPr/>
          </p:nvSpPr>
          <p:spPr>
            <a:xfrm>
              <a:off x="9768408" y="4719676"/>
              <a:ext cx="527064" cy="422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1/3 ATAR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B6074E-E27D-3A71-1270-73D129D8BE50}"/>
                </a:ext>
              </a:extLst>
            </p:cNvPr>
            <p:cNvSpPr txBox="1"/>
            <p:nvPr/>
          </p:nvSpPr>
          <p:spPr>
            <a:xfrm>
              <a:off x="10491174" y="4719676"/>
              <a:ext cx="962408" cy="422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1/3 interview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259C6A-F877-C669-DD83-6DAA430AB3EC}"/>
                </a:ext>
              </a:extLst>
            </p:cNvPr>
            <p:cNvSpPr txBox="1"/>
            <p:nvPr/>
          </p:nvSpPr>
          <p:spPr>
            <a:xfrm>
              <a:off x="10147726" y="5479327"/>
              <a:ext cx="724012" cy="422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1/3 </a:t>
              </a:r>
              <a:br>
                <a:rPr lang="en-US" sz="1800" b="1" dirty="0">
                  <a:solidFill>
                    <a:schemeClr val="bg1"/>
                  </a:solidFill>
                  <a:latin typeface="+mj-lt"/>
                </a:rPr>
              </a:b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UCAT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14C4E02-3CA1-1354-391E-351429EC29D5}"/>
              </a:ext>
            </a:extLst>
          </p:cNvPr>
          <p:cNvSpPr txBox="1"/>
          <p:nvPr/>
        </p:nvSpPr>
        <p:spPr>
          <a:xfrm>
            <a:off x="2072335" y="2852936"/>
            <a:ext cx="523323" cy="520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ource Sans Pro" panose="020B0503030403020204" pitchFamily="34" charset="0"/>
                <a:ea typeface="+mj-ea"/>
                <a:cs typeface="+mj-cs"/>
              </a:rPr>
              <a:t>+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1119EA-7990-ADBC-68A0-B49902992E8E}"/>
              </a:ext>
            </a:extLst>
          </p:cNvPr>
          <p:cNvSpPr txBox="1"/>
          <p:nvPr/>
        </p:nvSpPr>
        <p:spPr>
          <a:xfrm>
            <a:off x="4172509" y="2852936"/>
            <a:ext cx="523323" cy="520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ource Sans Pro" panose="020B0503030403020204" pitchFamily="34" charset="0"/>
                <a:ea typeface="+mj-ea"/>
                <a:cs typeface="+mj-cs"/>
              </a:rPr>
              <a:t>+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098EA7-BE94-6507-62A3-2D9278D590E0}"/>
              </a:ext>
            </a:extLst>
          </p:cNvPr>
          <p:cNvSpPr txBox="1"/>
          <p:nvPr/>
        </p:nvSpPr>
        <p:spPr>
          <a:xfrm>
            <a:off x="6206737" y="2852936"/>
            <a:ext cx="5233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ource Sans Pro" panose="020B0503030403020204" pitchFamily="34" charset="0"/>
                <a:ea typeface="+mj-ea"/>
                <a:cs typeface="+mj-cs"/>
                <a:sym typeface="Wingdings" panose="05000000000000000000" pitchFamily="2" charset="2"/>
              </a:rPr>
              <a:t>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D57FBE4-D8D7-EBB5-267F-F7737806AB25}"/>
              </a:ext>
            </a:extLst>
          </p:cNvPr>
          <p:cNvGrpSpPr/>
          <p:nvPr/>
        </p:nvGrpSpPr>
        <p:grpSpPr>
          <a:xfrm>
            <a:off x="2711247" y="2348879"/>
            <a:ext cx="1378885" cy="1877185"/>
            <a:chOff x="2869683" y="2348879"/>
            <a:chExt cx="1378885" cy="18771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817CE4F-8BF1-20F3-B4DA-3D15879AC621}"/>
                </a:ext>
              </a:extLst>
            </p:cNvPr>
            <p:cNvSpPr/>
            <p:nvPr/>
          </p:nvSpPr>
          <p:spPr>
            <a:xfrm>
              <a:off x="2869683" y="2348879"/>
              <a:ext cx="1378885" cy="137888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08C030A-DF66-42CC-774E-4DA4C20D7D23}"/>
                </a:ext>
              </a:extLst>
            </p:cNvPr>
            <p:cNvSpPr txBox="1"/>
            <p:nvPr/>
          </p:nvSpPr>
          <p:spPr>
            <a:xfrm>
              <a:off x="3115428" y="3912714"/>
              <a:ext cx="881478" cy="3133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36000" rtlCol="0">
              <a:spAutoFit/>
            </a:bodyPr>
            <a:lstStyle/>
            <a:p>
              <a:pPr algn="ctr"/>
              <a:r>
                <a:rPr lang="en-AU" sz="1800" b="1" dirty="0">
                  <a:solidFill>
                    <a:schemeClr val="tx2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UCAT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470953-09EC-606E-D102-7B62452EA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20201" y="2635639"/>
              <a:ext cx="805365" cy="80536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1C9EEE-29A2-B3B9-CF29-61BAB14115B4}"/>
              </a:ext>
            </a:extLst>
          </p:cNvPr>
          <p:cNvGrpSpPr/>
          <p:nvPr/>
        </p:nvGrpSpPr>
        <p:grpSpPr>
          <a:xfrm>
            <a:off x="4780529" y="2348879"/>
            <a:ext cx="1378885" cy="1877185"/>
            <a:chOff x="4938965" y="2348879"/>
            <a:chExt cx="1378885" cy="187718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CEBFC8D-31DF-B926-FA60-7D55BF81C0F7}"/>
                </a:ext>
              </a:extLst>
            </p:cNvPr>
            <p:cNvSpPr/>
            <p:nvPr/>
          </p:nvSpPr>
          <p:spPr>
            <a:xfrm>
              <a:off x="4938965" y="2348879"/>
              <a:ext cx="1378885" cy="137888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2B819C-C3F9-0158-C18B-9D32DBFDCB90}"/>
                </a:ext>
              </a:extLst>
            </p:cNvPr>
            <p:cNvSpPr txBox="1"/>
            <p:nvPr/>
          </p:nvSpPr>
          <p:spPr>
            <a:xfrm>
              <a:off x="4938965" y="3912714"/>
              <a:ext cx="1378884" cy="3133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36000" rtlCol="0">
              <a:spAutoFit/>
            </a:bodyPr>
            <a:lstStyle/>
            <a:p>
              <a:pPr algn="ctr"/>
              <a:r>
                <a:rPr lang="en-AU" sz="1800" b="1" dirty="0">
                  <a:solidFill>
                    <a:schemeClr val="tx2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Interview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0E1CA7-C815-0B61-F40F-B5E760120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89483" y="2635639"/>
              <a:ext cx="805365" cy="805365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BF29744-C2A4-12A6-60EA-E5FB52E57A19}"/>
              </a:ext>
            </a:extLst>
          </p:cNvPr>
          <p:cNvGrpSpPr/>
          <p:nvPr/>
        </p:nvGrpSpPr>
        <p:grpSpPr>
          <a:xfrm>
            <a:off x="579335" y="2348879"/>
            <a:ext cx="1481855" cy="2154184"/>
            <a:chOff x="737771" y="2348879"/>
            <a:chExt cx="1481855" cy="215418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4E96543-4F79-CEF9-E5F2-BF5E431157E2}"/>
                </a:ext>
              </a:extLst>
            </p:cNvPr>
            <p:cNvSpPr/>
            <p:nvPr/>
          </p:nvSpPr>
          <p:spPr>
            <a:xfrm>
              <a:off x="789256" y="2348879"/>
              <a:ext cx="1378885" cy="137888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A127348-6C13-6817-A543-CC94E744ACAF}"/>
                </a:ext>
              </a:extLst>
            </p:cNvPr>
            <p:cNvSpPr txBox="1"/>
            <p:nvPr/>
          </p:nvSpPr>
          <p:spPr>
            <a:xfrm>
              <a:off x="737771" y="3912714"/>
              <a:ext cx="1481855" cy="5903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36000" rtlCol="0">
              <a:spAutoFit/>
            </a:bodyPr>
            <a:lstStyle/>
            <a:p>
              <a:pPr algn="ctr"/>
              <a:r>
                <a:rPr lang="en-AU" sz="1800" b="1" dirty="0">
                  <a:solidFill>
                    <a:schemeClr val="tx2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Academic Grades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0D349E4-2312-E3D6-1561-52D643545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635" y="2635639"/>
              <a:ext cx="805365" cy="805365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11AC0F0-012A-5621-8775-3F9F9170CE91}"/>
              </a:ext>
            </a:extLst>
          </p:cNvPr>
          <p:cNvGrpSpPr/>
          <p:nvPr/>
        </p:nvGrpSpPr>
        <p:grpSpPr>
          <a:xfrm>
            <a:off x="6810028" y="2348879"/>
            <a:ext cx="1418670" cy="1877185"/>
            <a:chOff x="6968464" y="2348879"/>
            <a:chExt cx="1418670" cy="187718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86A9A5-65A8-80FE-56B9-ABCE68682592}"/>
                </a:ext>
              </a:extLst>
            </p:cNvPr>
            <p:cNvSpPr/>
            <p:nvPr/>
          </p:nvSpPr>
          <p:spPr>
            <a:xfrm>
              <a:off x="7008249" y="2348879"/>
              <a:ext cx="1378885" cy="137888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F786A4-CA07-887C-E53F-AEDD2DA6A9E9}"/>
                </a:ext>
              </a:extLst>
            </p:cNvPr>
            <p:cNvSpPr txBox="1"/>
            <p:nvPr/>
          </p:nvSpPr>
          <p:spPr>
            <a:xfrm>
              <a:off x="6968464" y="3912714"/>
              <a:ext cx="1378884" cy="3133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36000" rtlCol="0">
              <a:spAutoFit/>
            </a:bodyPr>
            <a:lstStyle/>
            <a:p>
              <a:pPr algn="ctr"/>
              <a:r>
                <a:rPr lang="en-AU" sz="1800" b="1" dirty="0">
                  <a:solidFill>
                    <a:schemeClr val="accent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Medicine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0DE800E-92E7-D0B2-5F7F-B2D4C6EDA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91023" y="2635638"/>
              <a:ext cx="805365" cy="805365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0D6C36-D08A-590A-0E67-3E068D20160D}"/>
              </a:ext>
            </a:extLst>
          </p:cNvPr>
          <p:cNvSpPr/>
          <p:nvPr/>
        </p:nvSpPr>
        <p:spPr>
          <a:xfrm>
            <a:off x="2491561" y="2033102"/>
            <a:ext cx="1745772" cy="246996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575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f a doctor&#10;&#10;AI-generated content may be incorrect.">
            <a:extLst>
              <a:ext uri="{FF2B5EF4-FFF2-40B4-BE49-F238E27FC236}">
                <a16:creationId xmlns:a16="http://schemas.microsoft.com/office/drawing/2014/main" id="{669C86B1-5507-BD9F-1A07-A059CB617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748" y="1372236"/>
            <a:ext cx="3206525" cy="45050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31D5C6-E3DA-4893-AB87-E8942B90C396}"/>
              </a:ext>
            </a:extLst>
          </p:cNvPr>
          <p:cNvSpPr/>
          <p:nvPr/>
        </p:nvSpPr>
        <p:spPr>
          <a:xfrm>
            <a:off x="-96688" y="224874"/>
            <a:ext cx="8718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2473A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Who needs to sit the UCAT?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898B9E-6B90-4A5B-9700-562B39D9C411}"/>
              </a:ext>
            </a:extLst>
          </p:cNvPr>
          <p:cNvCxnSpPr>
            <a:cxnSpLocks/>
          </p:cNvCxnSpPr>
          <p:nvPr/>
        </p:nvCxnSpPr>
        <p:spPr>
          <a:xfrm>
            <a:off x="6384499" y="1812908"/>
            <a:ext cx="816249" cy="1112036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5C573-62DD-46AC-9BA7-CFBE260EBFE0}"/>
              </a:ext>
            </a:extLst>
          </p:cNvPr>
          <p:cNvCxnSpPr>
            <a:cxnSpLocks/>
          </p:cNvCxnSpPr>
          <p:nvPr/>
        </p:nvCxnSpPr>
        <p:spPr>
          <a:xfrm flipV="1">
            <a:off x="6384499" y="4512978"/>
            <a:ext cx="816249" cy="1611786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6D13F9A-9B9F-4119-8471-43A80FC040C8}"/>
              </a:ext>
            </a:extLst>
          </p:cNvPr>
          <p:cNvSpPr/>
          <p:nvPr/>
        </p:nvSpPr>
        <p:spPr>
          <a:xfrm>
            <a:off x="7200748" y="2924944"/>
            <a:ext cx="1560015" cy="1584176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 descr="A table with a list of medical information&#10;&#10;AI-generated content may be incorrect.">
            <a:extLst>
              <a:ext uri="{FF2B5EF4-FFF2-40B4-BE49-F238E27FC236}">
                <a16:creationId xmlns:a16="http://schemas.microsoft.com/office/drawing/2014/main" id="{3F8F5529-6439-F884-01DC-43C09C417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519" y="1812908"/>
            <a:ext cx="3763980" cy="431185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8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0F28B-E905-4FBB-B375-66B5C1E50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060" y="377116"/>
            <a:ext cx="7214592" cy="1143000"/>
          </a:xfrm>
        </p:spPr>
        <p:txBody>
          <a:bodyPr/>
          <a:lstStyle/>
          <a:p>
            <a:pPr algn="ctr"/>
            <a:r>
              <a:rPr lang="en-AU" sz="5400" dirty="0">
                <a:solidFill>
                  <a:srgbClr val="F2473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Common UCAT Myths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DA953F-A3C7-6480-5A2E-A1CC8CADBBFC}"/>
              </a:ext>
            </a:extLst>
          </p:cNvPr>
          <p:cNvGrpSpPr/>
          <p:nvPr/>
        </p:nvGrpSpPr>
        <p:grpSpPr>
          <a:xfrm>
            <a:off x="-218332" y="2894021"/>
            <a:ext cx="10910301" cy="980424"/>
            <a:chOff x="2732053" y="3448876"/>
            <a:chExt cx="9509112" cy="756523"/>
          </a:xfrm>
        </p:grpSpPr>
        <p:sp>
          <p:nvSpPr>
            <p:cNvPr id="12" name="Rectangle 407">
              <a:extLst>
                <a:ext uri="{FF2B5EF4-FFF2-40B4-BE49-F238E27FC236}">
                  <a16:creationId xmlns:a16="http://schemas.microsoft.com/office/drawing/2014/main" id="{E82FCAD6-1B03-9A4F-D7AC-13D3C59A00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 flipV="1">
              <a:off x="3414927" y="2766002"/>
              <a:ext cx="756522" cy="2122270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 dirty="0"/>
            </a:p>
          </p:txBody>
        </p:sp>
        <p:sp>
          <p:nvSpPr>
            <p:cNvPr id="13" name="Freeform 359">
              <a:extLst>
                <a:ext uri="{FF2B5EF4-FFF2-40B4-BE49-F238E27FC236}">
                  <a16:creationId xmlns:a16="http://schemas.microsoft.com/office/drawing/2014/main" id="{0A2DBCC5-5302-3259-E44C-2CB4AD2B9C7F}"/>
                </a:ext>
              </a:extLst>
            </p:cNvPr>
            <p:cNvSpPr>
              <a:spLocks/>
            </p:cNvSpPr>
            <p:nvPr/>
          </p:nvSpPr>
          <p:spPr bwMode="auto">
            <a:xfrm rot="16200000" flipH="1" flipV="1">
              <a:off x="5528946" y="3253262"/>
              <a:ext cx="585327" cy="1149383"/>
            </a:xfrm>
            <a:custGeom>
              <a:avLst/>
              <a:gdLst>
                <a:gd name="T0" fmla="*/ 179 w 359"/>
                <a:gd name="T1" fmla="*/ 0 h 931"/>
                <a:gd name="T2" fmla="*/ 359 w 359"/>
                <a:gd name="T3" fmla="*/ 102 h 931"/>
                <a:gd name="T4" fmla="*/ 359 w 359"/>
                <a:gd name="T5" fmla="*/ 931 h 931"/>
                <a:gd name="T6" fmla="*/ 0 w 359"/>
                <a:gd name="T7" fmla="*/ 931 h 931"/>
                <a:gd name="T8" fmla="*/ 0 w 359"/>
                <a:gd name="T9" fmla="*/ 102 h 931"/>
                <a:gd name="T10" fmla="*/ 179 w 359"/>
                <a:gd name="T11" fmla="*/ 0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9" h="931">
                  <a:moveTo>
                    <a:pt x="179" y="0"/>
                  </a:moveTo>
                  <a:lnTo>
                    <a:pt x="359" y="102"/>
                  </a:lnTo>
                  <a:lnTo>
                    <a:pt x="359" y="931"/>
                  </a:lnTo>
                  <a:lnTo>
                    <a:pt x="0" y="931"/>
                  </a:lnTo>
                  <a:lnTo>
                    <a:pt x="0" y="102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 dirty="0"/>
            </a:p>
          </p:txBody>
        </p:sp>
        <p:sp>
          <p:nvSpPr>
            <p:cNvPr id="14" name="Freeform 377">
              <a:extLst>
                <a:ext uri="{FF2B5EF4-FFF2-40B4-BE49-F238E27FC236}">
                  <a16:creationId xmlns:a16="http://schemas.microsoft.com/office/drawing/2014/main" id="{A5085789-5921-0ED0-7542-DF1FB19A4DE4}"/>
                </a:ext>
              </a:extLst>
            </p:cNvPr>
            <p:cNvSpPr>
              <a:spLocks/>
            </p:cNvSpPr>
            <p:nvPr/>
          </p:nvSpPr>
          <p:spPr bwMode="auto">
            <a:xfrm rot="16200000" flipH="1" flipV="1">
              <a:off x="4672360" y="3630841"/>
              <a:ext cx="756522" cy="392593"/>
            </a:xfrm>
            <a:custGeom>
              <a:avLst/>
              <a:gdLst>
                <a:gd name="T0" fmla="*/ 53 w 464"/>
                <a:gd name="T1" fmla="*/ 0 h 318"/>
                <a:gd name="T2" fmla="*/ 412 w 464"/>
                <a:gd name="T3" fmla="*/ 0 h 318"/>
                <a:gd name="T4" fmla="*/ 464 w 464"/>
                <a:gd name="T5" fmla="*/ 318 h 318"/>
                <a:gd name="T6" fmla="*/ 0 w 464"/>
                <a:gd name="T7" fmla="*/ 318 h 318"/>
                <a:gd name="T8" fmla="*/ 53 w 464"/>
                <a:gd name="T9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318">
                  <a:moveTo>
                    <a:pt x="53" y="0"/>
                  </a:moveTo>
                  <a:lnTo>
                    <a:pt x="412" y="0"/>
                  </a:lnTo>
                  <a:lnTo>
                    <a:pt x="464" y="318"/>
                  </a:lnTo>
                  <a:lnTo>
                    <a:pt x="0" y="31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 dirty="0"/>
            </a:p>
          </p:txBody>
        </p:sp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DE45AD55-DC47-E7D4-03B1-DE484FC5CF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2170" y="3621973"/>
              <a:ext cx="5778995" cy="33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77800" indent="-17780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buClr>
                  <a:srgbClr val="C00000"/>
                </a:buClr>
              </a:pPr>
              <a:r>
                <a:rPr lang="en-AU" sz="2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“You can only do UCAT in the final year of high school”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FC097A-F92F-5CF0-A16D-5BE9FF9502F3}"/>
              </a:ext>
            </a:extLst>
          </p:cNvPr>
          <p:cNvGrpSpPr/>
          <p:nvPr/>
        </p:nvGrpSpPr>
        <p:grpSpPr>
          <a:xfrm>
            <a:off x="-312713" y="4888111"/>
            <a:ext cx="11261693" cy="1312163"/>
            <a:chOff x="2732056" y="4852681"/>
            <a:chExt cx="8355296" cy="1012502"/>
          </a:xfrm>
        </p:grpSpPr>
        <p:sp>
          <p:nvSpPr>
            <p:cNvPr id="19" name="Rectangle 403">
              <a:extLst>
                <a:ext uri="{FF2B5EF4-FFF2-40B4-BE49-F238E27FC236}">
                  <a16:creationId xmlns:a16="http://schemas.microsoft.com/office/drawing/2014/main" id="{AE736A72-CBFD-D900-0038-73BFE4A480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 flipV="1">
              <a:off x="3415744" y="4426602"/>
              <a:ext cx="754893" cy="2122270"/>
            </a:xfrm>
            <a:prstGeom prst="rect">
              <a:avLst/>
            </a:prstGeom>
            <a:solidFill>
              <a:schemeClr val="accent5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 dirty="0"/>
            </a:p>
          </p:txBody>
        </p:sp>
        <p:sp>
          <p:nvSpPr>
            <p:cNvPr id="20" name="Freeform 360">
              <a:extLst>
                <a:ext uri="{FF2B5EF4-FFF2-40B4-BE49-F238E27FC236}">
                  <a16:creationId xmlns:a16="http://schemas.microsoft.com/office/drawing/2014/main" id="{F25D6C94-1E8B-8BA4-421B-A690C1DF6B19}"/>
                </a:ext>
              </a:extLst>
            </p:cNvPr>
            <p:cNvSpPr>
              <a:spLocks/>
            </p:cNvSpPr>
            <p:nvPr/>
          </p:nvSpPr>
          <p:spPr bwMode="auto">
            <a:xfrm rot="16200000" flipH="1" flipV="1">
              <a:off x="5416183" y="4683418"/>
              <a:ext cx="583696" cy="922222"/>
            </a:xfrm>
            <a:custGeom>
              <a:avLst/>
              <a:gdLst>
                <a:gd name="T0" fmla="*/ 179 w 358"/>
                <a:gd name="T1" fmla="*/ 0 h 747"/>
                <a:gd name="T2" fmla="*/ 358 w 358"/>
                <a:gd name="T3" fmla="*/ 103 h 747"/>
                <a:gd name="T4" fmla="*/ 358 w 358"/>
                <a:gd name="T5" fmla="*/ 747 h 747"/>
                <a:gd name="T6" fmla="*/ 0 w 358"/>
                <a:gd name="T7" fmla="*/ 747 h 747"/>
                <a:gd name="T8" fmla="*/ 0 w 358"/>
                <a:gd name="T9" fmla="*/ 103 h 747"/>
                <a:gd name="T10" fmla="*/ 179 w 358"/>
                <a:gd name="T11" fmla="*/ 0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747">
                  <a:moveTo>
                    <a:pt x="179" y="0"/>
                  </a:moveTo>
                  <a:lnTo>
                    <a:pt x="358" y="103"/>
                  </a:lnTo>
                  <a:lnTo>
                    <a:pt x="358" y="747"/>
                  </a:lnTo>
                  <a:lnTo>
                    <a:pt x="0" y="747"/>
                  </a:lnTo>
                  <a:lnTo>
                    <a:pt x="0" y="10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 dirty="0"/>
            </a:p>
          </p:txBody>
        </p:sp>
        <p:sp>
          <p:nvSpPr>
            <p:cNvPr id="21" name="Freeform 375">
              <a:extLst>
                <a:ext uri="{FF2B5EF4-FFF2-40B4-BE49-F238E27FC236}">
                  <a16:creationId xmlns:a16="http://schemas.microsoft.com/office/drawing/2014/main" id="{B17E990C-53AD-8983-FAD3-BF30E3372F3B}"/>
                </a:ext>
              </a:extLst>
            </p:cNvPr>
            <p:cNvSpPr>
              <a:spLocks/>
            </p:cNvSpPr>
            <p:nvPr/>
          </p:nvSpPr>
          <p:spPr bwMode="auto">
            <a:xfrm rot="16200000" flipH="1" flipV="1">
              <a:off x="4544372" y="5162636"/>
              <a:ext cx="1012501" cy="392593"/>
            </a:xfrm>
            <a:custGeom>
              <a:avLst/>
              <a:gdLst>
                <a:gd name="T0" fmla="*/ 0 w 621"/>
                <a:gd name="T1" fmla="*/ 0 h 318"/>
                <a:gd name="T2" fmla="*/ 358 w 621"/>
                <a:gd name="T3" fmla="*/ 0 h 318"/>
                <a:gd name="T4" fmla="*/ 621 w 621"/>
                <a:gd name="T5" fmla="*/ 318 h 318"/>
                <a:gd name="T6" fmla="*/ 157 w 621"/>
                <a:gd name="T7" fmla="*/ 318 h 318"/>
                <a:gd name="T8" fmla="*/ 0 w 621"/>
                <a:gd name="T9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1" h="318">
                  <a:moveTo>
                    <a:pt x="0" y="0"/>
                  </a:moveTo>
                  <a:lnTo>
                    <a:pt x="358" y="0"/>
                  </a:lnTo>
                  <a:lnTo>
                    <a:pt x="621" y="318"/>
                  </a:lnTo>
                  <a:lnTo>
                    <a:pt x="157" y="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 dirty="0"/>
            </a:p>
          </p:txBody>
        </p:sp>
        <p:sp>
          <p:nvSpPr>
            <p:cNvPr id="22" name="TextBox 2">
              <a:extLst>
                <a:ext uri="{FF2B5EF4-FFF2-40B4-BE49-F238E27FC236}">
                  <a16:creationId xmlns:a16="http://schemas.microsoft.com/office/drawing/2014/main" id="{8A74EEA7-F377-1E44-2B2E-355775C1CE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8007" y="4976870"/>
              <a:ext cx="4919345" cy="602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77800" indent="-17780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buClr>
                  <a:srgbClr val="C00000"/>
                </a:buClr>
              </a:pPr>
              <a:r>
                <a:rPr lang="en-AU" sz="2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“You cannot train for the UCAT / only requires a few weeks of training”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87343E-74E9-5E28-FAE7-C69F473FDCA5}"/>
              </a:ext>
            </a:extLst>
          </p:cNvPr>
          <p:cNvGrpSpPr/>
          <p:nvPr/>
        </p:nvGrpSpPr>
        <p:grpSpPr>
          <a:xfrm>
            <a:off x="-235576" y="3941724"/>
            <a:ext cx="9465313" cy="1092413"/>
            <a:chOff x="2732057" y="4192355"/>
            <a:chExt cx="8141770" cy="842937"/>
          </a:xfrm>
        </p:grpSpPr>
        <p:sp>
          <p:nvSpPr>
            <p:cNvPr id="26" name="Rectangle 405">
              <a:extLst>
                <a:ext uri="{FF2B5EF4-FFF2-40B4-BE49-F238E27FC236}">
                  <a16:creationId xmlns:a16="http://schemas.microsoft.com/office/drawing/2014/main" id="{C21DEF23-1887-BD25-373C-30CE04049D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 flipV="1">
              <a:off x="3415745" y="3596710"/>
              <a:ext cx="754893" cy="2122270"/>
            </a:xfrm>
            <a:prstGeom prst="rect">
              <a:avLst/>
            </a:prstGeom>
            <a:solidFill>
              <a:schemeClr val="accent4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 dirty="0"/>
            </a:p>
          </p:txBody>
        </p:sp>
        <p:sp>
          <p:nvSpPr>
            <p:cNvPr id="27" name="Freeform 361">
              <a:extLst>
                <a:ext uri="{FF2B5EF4-FFF2-40B4-BE49-F238E27FC236}">
                  <a16:creationId xmlns:a16="http://schemas.microsoft.com/office/drawing/2014/main" id="{7B09C0BF-AB1E-758D-8B7B-6168B632CB8D}"/>
                </a:ext>
              </a:extLst>
            </p:cNvPr>
            <p:cNvSpPr>
              <a:spLocks/>
            </p:cNvSpPr>
            <p:nvPr/>
          </p:nvSpPr>
          <p:spPr bwMode="auto">
            <a:xfrm rot="16200000" flipH="1" flipV="1">
              <a:off x="5846034" y="3593242"/>
              <a:ext cx="586957" cy="1785184"/>
            </a:xfrm>
            <a:custGeom>
              <a:avLst/>
              <a:gdLst>
                <a:gd name="T0" fmla="*/ 181 w 360"/>
                <a:gd name="T1" fmla="*/ 0 h 1446"/>
                <a:gd name="T2" fmla="*/ 360 w 360"/>
                <a:gd name="T3" fmla="*/ 102 h 1446"/>
                <a:gd name="T4" fmla="*/ 360 w 360"/>
                <a:gd name="T5" fmla="*/ 1446 h 1446"/>
                <a:gd name="T6" fmla="*/ 0 w 360"/>
                <a:gd name="T7" fmla="*/ 1446 h 1446"/>
                <a:gd name="T8" fmla="*/ 0 w 360"/>
                <a:gd name="T9" fmla="*/ 102 h 1446"/>
                <a:gd name="T10" fmla="*/ 181 w 360"/>
                <a:gd name="T11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446">
                  <a:moveTo>
                    <a:pt x="181" y="0"/>
                  </a:moveTo>
                  <a:lnTo>
                    <a:pt x="360" y="102"/>
                  </a:lnTo>
                  <a:lnTo>
                    <a:pt x="360" y="1446"/>
                  </a:lnTo>
                  <a:lnTo>
                    <a:pt x="0" y="1446"/>
                  </a:lnTo>
                  <a:lnTo>
                    <a:pt x="0" y="102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 dirty="0"/>
            </a:p>
          </p:txBody>
        </p:sp>
        <p:sp>
          <p:nvSpPr>
            <p:cNvPr id="28" name="Freeform 376">
              <a:extLst>
                <a:ext uri="{FF2B5EF4-FFF2-40B4-BE49-F238E27FC236}">
                  <a16:creationId xmlns:a16="http://schemas.microsoft.com/office/drawing/2014/main" id="{64EAAAD3-8C60-0F12-1BAF-1AC871327C34}"/>
                </a:ext>
              </a:extLst>
            </p:cNvPr>
            <p:cNvSpPr>
              <a:spLocks/>
            </p:cNvSpPr>
            <p:nvPr/>
          </p:nvSpPr>
          <p:spPr bwMode="auto">
            <a:xfrm rot="16200000" flipH="1" flipV="1">
              <a:off x="4629154" y="4417527"/>
              <a:ext cx="842936" cy="392593"/>
            </a:xfrm>
            <a:custGeom>
              <a:avLst/>
              <a:gdLst>
                <a:gd name="T0" fmla="*/ 0 w 517"/>
                <a:gd name="T1" fmla="*/ 0 h 318"/>
                <a:gd name="T2" fmla="*/ 360 w 517"/>
                <a:gd name="T3" fmla="*/ 0 h 318"/>
                <a:gd name="T4" fmla="*/ 517 w 517"/>
                <a:gd name="T5" fmla="*/ 318 h 318"/>
                <a:gd name="T6" fmla="*/ 54 w 517"/>
                <a:gd name="T7" fmla="*/ 318 h 318"/>
                <a:gd name="T8" fmla="*/ 0 w 517"/>
                <a:gd name="T9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" h="318">
                  <a:moveTo>
                    <a:pt x="0" y="0"/>
                  </a:moveTo>
                  <a:lnTo>
                    <a:pt x="360" y="0"/>
                  </a:lnTo>
                  <a:lnTo>
                    <a:pt x="517" y="318"/>
                  </a:lnTo>
                  <a:lnTo>
                    <a:pt x="54" y="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 dirty="0"/>
            </a:p>
          </p:txBody>
        </p:sp>
        <p:sp>
          <p:nvSpPr>
            <p:cNvPr id="29" name="TextBox 2">
              <a:extLst>
                <a:ext uri="{FF2B5EF4-FFF2-40B4-BE49-F238E27FC236}">
                  <a16:creationId xmlns:a16="http://schemas.microsoft.com/office/drawing/2014/main" id="{0797A4BA-0496-4A3B-B51F-55F064DA0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4112" y="4221088"/>
              <a:ext cx="3769715" cy="33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77800" indent="-17780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buClr>
                  <a:srgbClr val="C00000"/>
                </a:buClr>
              </a:pPr>
              <a:r>
                <a:rPr lang="en-AU" sz="2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“You can only do the UCAT once”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3A77FD6-7CB8-C461-78FA-CF335F5D72EE}"/>
              </a:ext>
            </a:extLst>
          </p:cNvPr>
          <p:cNvGrpSpPr/>
          <p:nvPr/>
        </p:nvGrpSpPr>
        <p:grpSpPr>
          <a:xfrm>
            <a:off x="-178802" y="1608556"/>
            <a:ext cx="8563108" cy="1316388"/>
            <a:chOff x="2732055" y="1787462"/>
            <a:chExt cx="7585583" cy="1015762"/>
          </a:xfrm>
        </p:grpSpPr>
        <p:sp>
          <p:nvSpPr>
            <p:cNvPr id="33" name="Rectangle 402">
              <a:extLst>
                <a:ext uri="{FF2B5EF4-FFF2-40B4-BE49-F238E27FC236}">
                  <a16:creationId xmlns:a16="http://schemas.microsoft.com/office/drawing/2014/main" id="{231229B3-D63A-F5C2-A511-B63D6C5A96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 flipV="1">
              <a:off x="3414929" y="1104588"/>
              <a:ext cx="756522" cy="2122270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 dirty="0"/>
            </a:p>
          </p:txBody>
        </p:sp>
        <p:sp>
          <p:nvSpPr>
            <p:cNvPr id="34" name="Freeform 357">
              <a:extLst>
                <a:ext uri="{FF2B5EF4-FFF2-40B4-BE49-F238E27FC236}">
                  <a16:creationId xmlns:a16="http://schemas.microsoft.com/office/drawing/2014/main" id="{FA15EC32-A07E-E734-9AF8-E6FD245D354F}"/>
                </a:ext>
              </a:extLst>
            </p:cNvPr>
            <p:cNvSpPr>
              <a:spLocks/>
            </p:cNvSpPr>
            <p:nvPr/>
          </p:nvSpPr>
          <p:spPr bwMode="auto">
            <a:xfrm rot="16200000" flipH="1" flipV="1">
              <a:off x="5307764" y="2155425"/>
              <a:ext cx="586957" cy="708641"/>
            </a:xfrm>
            <a:custGeom>
              <a:avLst/>
              <a:gdLst>
                <a:gd name="T0" fmla="*/ 179 w 360"/>
                <a:gd name="T1" fmla="*/ 0 h 574"/>
                <a:gd name="T2" fmla="*/ 360 w 360"/>
                <a:gd name="T3" fmla="*/ 102 h 574"/>
                <a:gd name="T4" fmla="*/ 360 w 360"/>
                <a:gd name="T5" fmla="*/ 574 h 574"/>
                <a:gd name="T6" fmla="*/ 0 w 360"/>
                <a:gd name="T7" fmla="*/ 574 h 574"/>
                <a:gd name="T8" fmla="*/ 0 w 360"/>
                <a:gd name="T9" fmla="*/ 102 h 574"/>
                <a:gd name="T10" fmla="*/ 179 w 360"/>
                <a:gd name="T11" fmla="*/ 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574">
                  <a:moveTo>
                    <a:pt x="179" y="0"/>
                  </a:moveTo>
                  <a:lnTo>
                    <a:pt x="360" y="102"/>
                  </a:lnTo>
                  <a:lnTo>
                    <a:pt x="360" y="574"/>
                  </a:lnTo>
                  <a:lnTo>
                    <a:pt x="0" y="574"/>
                  </a:lnTo>
                  <a:lnTo>
                    <a:pt x="0" y="102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 dirty="0"/>
            </a:p>
          </p:txBody>
        </p:sp>
        <p:sp>
          <p:nvSpPr>
            <p:cNvPr id="35" name="Freeform 373">
              <a:extLst>
                <a:ext uri="{FF2B5EF4-FFF2-40B4-BE49-F238E27FC236}">
                  <a16:creationId xmlns:a16="http://schemas.microsoft.com/office/drawing/2014/main" id="{199A9521-D9DE-71BF-D53D-DD049B3292A1}"/>
                </a:ext>
              </a:extLst>
            </p:cNvPr>
            <p:cNvSpPr>
              <a:spLocks/>
            </p:cNvSpPr>
            <p:nvPr/>
          </p:nvSpPr>
          <p:spPr bwMode="auto">
            <a:xfrm rot="16200000" flipH="1" flipV="1">
              <a:off x="4542743" y="2099047"/>
              <a:ext cx="1015762" cy="392592"/>
            </a:xfrm>
            <a:custGeom>
              <a:avLst/>
              <a:gdLst>
                <a:gd name="T0" fmla="*/ 263 w 623"/>
                <a:gd name="T1" fmla="*/ 0 h 318"/>
                <a:gd name="T2" fmla="*/ 623 w 623"/>
                <a:gd name="T3" fmla="*/ 0 h 318"/>
                <a:gd name="T4" fmla="*/ 464 w 623"/>
                <a:gd name="T5" fmla="*/ 318 h 318"/>
                <a:gd name="T6" fmla="*/ 0 w 623"/>
                <a:gd name="T7" fmla="*/ 318 h 318"/>
                <a:gd name="T8" fmla="*/ 263 w 623"/>
                <a:gd name="T9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" h="318">
                  <a:moveTo>
                    <a:pt x="263" y="0"/>
                  </a:moveTo>
                  <a:lnTo>
                    <a:pt x="623" y="0"/>
                  </a:lnTo>
                  <a:lnTo>
                    <a:pt x="464" y="318"/>
                  </a:lnTo>
                  <a:lnTo>
                    <a:pt x="0" y="318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200" dirty="0"/>
            </a:p>
          </p:txBody>
        </p:sp>
        <p:sp>
          <p:nvSpPr>
            <p:cNvPr id="36" name="TextBox 2">
              <a:extLst>
                <a:ext uri="{FF2B5EF4-FFF2-40B4-BE49-F238E27FC236}">
                  <a16:creationId xmlns:a16="http://schemas.microsoft.com/office/drawing/2014/main" id="{095D83FF-D875-CA6F-1137-590F6E7765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7587" y="2305905"/>
              <a:ext cx="4300051" cy="33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77800" indent="-17780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indent="0"/>
              <a:r>
                <a:rPr lang="en-US" sz="2200" dirty="0">
                  <a:latin typeface="+mn-lt"/>
                  <a:ea typeface="Source Sans Pro" panose="020B0503030403020204" pitchFamily="34" charset="0"/>
                  <a:cs typeface="Times New Roman" pitchFamily="18" charset="0"/>
                </a:rPr>
                <a:t>“The UCAT is not that important”</a:t>
              </a:r>
              <a:endParaRPr lang="en-US" sz="22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itchFamily="18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469C6F-0D27-F954-EC20-FAA9BE19FBF1}"/>
              </a:ext>
            </a:extLst>
          </p:cNvPr>
          <p:cNvSpPr/>
          <p:nvPr/>
        </p:nvSpPr>
        <p:spPr>
          <a:xfrm rot="19735831">
            <a:off x="5485593" y="2689368"/>
            <a:ext cx="6120680" cy="2060138"/>
          </a:xfrm>
          <a:prstGeom prst="roundRect">
            <a:avLst>
              <a:gd name="adj" fmla="val 17140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AU" sz="11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charset="0"/>
              </a:rPr>
              <a:t>BUSTED</a:t>
            </a:r>
            <a:endParaRPr lang="en-AU" sz="66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3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4F0BA83-6CFD-4019-9404-BD6FE08F6F05}"/>
              </a:ext>
            </a:extLst>
          </p:cNvPr>
          <p:cNvGraphicFramePr/>
          <p:nvPr/>
        </p:nvGraphicFramePr>
        <p:xfrm>
          <a:off x="527952" y="1569100"/>
          <a:ext cx="11136096" cy="4937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A5856B2-A50A-4C01-B219-DA0E75FCB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7A22EBF-D580-45AC-B82F-8E4DEF896849}"/>
              </a:ext>
            </a:extLst>
          </p:cNvPr>
          <p:cNvSpPr/>
          <p:nvPr/>
        </p:nvSpPr>
        <p:spPr>
          <a:xfrm>
            <a:off x="2855640" y="908720"/>
            <a:ext cx="3240360" cy="408623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chemeClr val="bg1"/>
                </a:solidFill>
                <a:latin typeface="Source Sans Pro "/>
                <a:cs typeface="Times New Roman" pitchFamily="18" charset="0"/>
              </a:rPr>
              <a:t>What is a ‘good’ / high score?</a:t>
            </a:r>
          </a:p>
        </p:txBody>
      </p:sp>
    </p:spTree>
    <p:extLst>
      <p:ext uri="{BB962C8B-B14F-4D97-AF65-F5344CB8AC3E}">
        <p14:creationId xmlns:p14="http://schemas.microsoft.com/office/powerpoint/2010/main" val="327560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2577-2D05-4D81-800B-2E8436B2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changes to UCAT?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CBF57AF-6822-4B19-A9BA-E39A84FB2179}"/>
              </a:ext>
            </a:extLst>
          </p:cNvPr>
          <p:cNvGrpSpPr/>
          <p:nvPr/>
        </p:nvGrpSpPr>
        <p:grpSpPr>
          <a:xfrm>
            <a:off x="2994500" y="2276872"/>
            <a:ext cx="5436056" cy="3074488"/>
            <a:chOff x="6404208" y="2010696"/>
            <a:chExt cx="5436056" cy="3074488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68E33EC-AFFA-4501-9424-5245876F702F}"/>
                </a:ext>
              </a:extLst>
            </p:cNvPr>
            <p:cNvSpPr/>
            <p:nvPr/>
          </p:nvSpPr>
          <p:spPr>
            <a:xfrm>
              <a:off x="8915749" y="2891663"/>
              <a:ext cx="68967" cy="6896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6CD04C54-0842-4D4C-ADF5-71978E38FCD9}"/>
                </a:ext>
              </a:extLst>
            </p:cNvPr>
            <p:cNvSpPr/>
            <p:nvPr/>
          </p:nvSpPr>
          <p:spPr>
            <a:xfrm>
              <a:off x="9001751" y="2961622"/>
              <a:ext cx="68967" cy="6896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30EC7C5C-E112-44BE-90D1-83908F97C3C7}"/>
                </a:ext>
              </a:extLst>
            </p:cNvPr>
            <p:cNvSpPr/>
            <p:nvPr/>
          </p:nvSpPr>
          <p:spPr>
            <a:xfrm>
              <a:off x="9087753" y="3000114"/>
              <a:ext cx="68967" cy="6896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51935E5A-0CF6-4F6A-80E7-CA051449755D}"/>
                </a:ext>
              </a:extLst>
            </p:cNvPr>
            <p:cNvSpPr/>
            <p:nvPr/>
          </p:nvSpPr>
          <p:spPr>
            <a:xfrm>
              <a:off x="9173755" y="2961622"/>
              <a:ext cx="68967" cy="6896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F3A3DC5A-B5DB-427E-9298-D776094449A6}"/>
                </a:ext>
              </a:extLst>
            </p:cNvPr>
            <p:cNvSpPr/>
            <p:nvPr/>
          </p:nvSpPr>
          <p:spPr>
            <a:xfrm>
              <a:off x="9259756" y="2891663"/>
              <a:ext cx="68967" cy="6896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216F5784-C495-46FB-A1B7-B5B9048D6065}"/>
                </a:ext>
              </a:extLst>
            </p:cNvPr>
            <p:cNvSpPr/>
            <p:nvPr/>
          </p:nvSpPr>
          <p:spPr>
            <a:xfrm>
              <a:off x="6404208" y="4177358"/>
              <a:ext cx="907826" cy="90782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b"/>
            <a:lstStyle/>
            <a:p>
              <a:pPr algn="ctr"/>
              <a:r>
                <a:rPr lang="en-US" sz="1050" b="1" dirty="0"/>
                <a:t>Verbal Reasoning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E55FAF5C-3E59-4C3D-B663-7DDE176185B9}"/>
                </a:ext>
              </a:extLst>
            </p:cNvPr>
            <p:cNvSpPr/>
            <p:nvPr/>
          </p:nvSpPr>
          <p:spPr>
            <a:xfrm>
              <a:off x="7536266" y="4177358"/>
              <a:ext cx="907826" cy="90782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b"/>
            <a:lstStyle/>
            <a:p>
              <a:pPr algn="ctr"/>
              <a:r>
                <a:rPr lang="en-US" sz="1050" b="1" dirty="0"/>
                <a:t>Decision Making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566B56C1-0D49-4627-87A4-F67AED758BB7}"/>
                </a:ext>
              </a:extLst>
            </p:cNvPr>
            <p:cNvSpPr/>
            <p:nvPr/>
          </p:nvSpPr>
          <p:spPr>
            <a:xfrm>
              <a:off x="8668323" y="4177358"/>
              <a:ext cx="907826" cy="90782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b"/>
            <a:lstStyle/>
            <a:p>
              <a:pPr algn="ctr"/>
              <a:r>
                <a:rPr lang="en-US" sz="1000" b="1" dirty="0"/>
                <a:t>Quantitative</a:t>
              </a:r>
              <a:r>
                <a:rPr lang="en-US" sz="1050" b="1" dirty="0"/>
                <a:t> Reasoning</a:t>
              </a:r>
            </a:p>
          </p:txBody>
        </p:sp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A8302B31-34E7-42D3-895B-86790D7385F5}"/>
                </a:ext>
              </a:extLst>
            </p:cNvPr>
            <p:cNvSpPr/>
            <p:nvPr/>
          </p:nvSpPr>
          <p:spPr>
            <a:xfrm>
              <a:off x="9800381" y="4177358"/>
              <a:ext cx="907826" cy="90782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b"/>
            <a:lstStyle/>
            <a:p>
              <a:pPr algn="ctr"/>
              <a:r>
                <a:rPr lang="en-US" sz="1050" b="1" dirty="0"/>
                <a:t>Abstract Reasoning</a:t>
              </a:r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4A764F5-9CE0-4FBC-9C83-2A71894B123B}"/>
                </a:ext>
              </a:extLst>
            </p:cNvPr>
            <p:cNvSpPr/>
            <p:nvPr/>
          </p:nvSpPr>
          <p:spPr>
            <a:xfrm>
              <a:off x="10932438" y="4177358"/>
              <a:ext cx="907826" cy="90782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b"/>
            <a:lstStyle/>
            <a:p>
              <a:pPr algn="ctr"/>
              <a:r>
                <a:rPr lang="en-US" sz="1050" b="1" dirty="0"/>
                <a:t>Situational Judgement</a:t>
              </a:r>
            </a:p>
          </p:txBody>
        </p:sp>
        <p:cxnSp>
          <p:nvCxnSpPr>
            <p:cNvPr id="99" name="Connector: Elbow 98">
              <a:extLst>
                <a:ext uri="{FF2B5EF4-FFF2-40B4-BE49-F238E27FC236}">
                  <a16:creationId xmlns:a16="http://schemas.microsoft.com/office/drawing/2014/main" id="{7C0678E5-62C8-4BF5-A8E2-286DCCA628C5}"/>
                </a:ext>
              </a:extLst>
            </p:cNvPr>
            <p:cNvCxnSpPr>
              <a:stCxn id="83" idx="0"/>
              <a:endCxn id="90" idx="2"/>
            </p:cNvCxnSpPr>
            <p:nvPr/>
          </p:nvCxnSpPr>
          <p:spPr>
            <a:xfrm rot="16200000" flipV="1">
              <a:off x="9731932" y="2522938"/>
              <a:ext cx="1216728" cy="2092111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or: Elbow 99">
              <a:extLst>
                <a:ext uri="{FF2B5EF4-FFF2-40B4-BE49-F238E27FC236}">
                  <a16:creationId xmlns:a16="http://schemas.microsoft.com/office/drawing/2014/main" id="{5D9FE8E4-B1F8-4D2F-A060-ED8D4DD85FA0}"/>
                </a:ext>
              </a:extLst>
            </p:cNvPr>
            <p:cNvCxnSpPr>
              <a:cxnSpLocks/>
              <a:stCxn id="82" idx="0"/>
              <a:endCxn id="89" idx="2"/>
            </p:cNvCxnSpPr>
            <p:nvPr/>
          </p:nvCxnSpPr>
          <p:spPr>
            <a:xfrm rot="16200000" flipV="1">
              <a:off x="9157883" y="3080946"/>
              <a:ext cx="1146769" cy="1046055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or: Elbow 102">
              <a:extLst>
                <a:ext uri="{FF2B5EF4-FFF2-40B4-BE49-F238E27FC236}">
                  <a16:creationId xmlns:a16="http://schemas.microsoft.com/office/drawing/2014/main" id="{DAFA4DA7-42E6-4D8E-9CAE-5611589BCE2B}"/>
                </a:ext>
              </a:extLst>
            </p:cNvPr>
            <p:cNvCxnSpPr>
              <a:cxnSpLocks/>
              <a:stCxn id="80" idx="0"/>
              <a:endCxn id="87" idx="2"/>
            </p:cNvCxnSpPr>
            <p:nvPr/>
          </p:nvCxnSpPr>
          <p:spPr>
            <a:xfrm rot="5400000" flipH="1" flipV="1">
              <a:off x="7939822" y="3080946"/>
              <a:ext cx="1146769" cy="1046057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or: Elbow 105">
              <a:extLst>
                <a:ext uri="{FF2B5EF4-FFF2-40B4-BE49-F238E27FC236}">
                  <a16:creationId xmlns:a16="http://schemas.microsoft.com/office/drawing/2014/main" id="{7BCD3FA0-8D67-45AC-8C69-24BA5D7BAE51}"/>
                </a:ext>
              </a:extLst>
            </p:cNvPr>
            <p:cNvCxnSpPr>
              <a:cxnSpLocks/>
              <a:stCxn id="79" idx="0"/>
              <a:endCxn id="86" idx="2"/>
            </p:cNvCxnSpPr>
            <p:nvPr/>
          </p:nvCxnSpPr>
          <p:spPr>
            <a:xfrm rot="5400000" flipH="1" flipV="1">
              <a:off x="7295813" y="2522938"/>
              <a:ext cx="1216728" cy="2092112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25EC2A4F-ACB6-4FBF-886B-70F8E6D332D8}"/>
                </a:ext>
              </a:extLst>
            </p:cNvPr>
            <p:cNvCxnSpPr>
              <a:cxnSpLocks/>
              <a:stCxn id="81" idx="0"/>
              <a:endCxn id="88" idx="2"/>
            </p:cNvCxnSpPr>
            <p:nvPr/>
          </p:nvCxnSpPr>
          <p:spPr>
            <a:xfrm flipV="1">
              <a:off x="9122236" y="3069081"/>
              <a:ext cx="1" cy="11082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45C6BB7A-30FF-4C92-9FA4-6FE5F51777F1}"/>
                </a:ext>
              </a:extLst>
            </p:cNvPr>
            <p:cNvSpPr/>
            <p:nvPr/>
          </p:nvSpPr>
          <p:spPr>
            <a:xfrm>
              <a:off x="8510276" y="2010696"/>
              <a:ext cx="1223920" cy="122392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b="1" dirty="0"/>
                <a:t>UCAT</a:t>
              </a:r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004E1670-0398-4238-909F-A7D2EC424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4269" y="4293783"/>
              <a:ext cx="324164" cy="324164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74547819-8D49-49AC-8694-CA12A4BF3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0154" y="4293783"/>
              <a:ext cx="324164" cy="324164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38204584-D9E5-4DD2-8A9A-BA65F020F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8096" y="4293783"/>
              <a:ext cx="324164" cy="324164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C2A52A99-44A1-488F-8A36-03BFEB6CD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6039" y="4293783"/>
              <a:ext cx="324164" cy="324164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B173957E-CBD9-4622-A0EA-66B45DD86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1667" y="2206232"/>
              <a:ext cx="461684" cy="461684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F5361B36-393D-4C3F-8ED2-B76280554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15214" y="4316785"/>
              <a:ext cx="278160" cy="278160"/>
            </a:xfrm>
            <a:prstGeom prst="rect">
              <a:avLst/>
            </a:prstGeom>
          </p:spPr>
        </p:pic>
      </p:grpSp>
      <p:pic>
        <p:nvPicPr>
          <p:cNvPr id="5" name="Graphic 4" descr="Arrow Up with solid fill">
            <a:extLst>
              <a:ext uri="{FF2B5EF4-FFF2-40B4-BE49-F238E27FC236}">
                <a16:creationId xmlns:a16="http://schemas.microsoft.com/office/drawing/2014/main" id="{95EBBE27-9A7F-8239-B7AF-28D6311963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348510" y="5624378"/>
            <a:ext cx="463920" cy="371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D7103F-8B87-88BE-4174-954FE6E24757}"/>
              </a:ext>
            </a:extLst>
          </p:cNvPr>
          <p:cNvSpPr txBox="1"/>
          <p:nvPr/>
        </p:nvSpPr>
        <p:spPr>
          <a:xfrm>
            <a:off x="4152378" y="6033800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"/>
              </a:rPr>
              <a:t>6 minutes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  <a:latin typeface=""/>
              </a:rPr>
              <a:t>6 questions</a:t>
            </a:r>
          </a:p>
        </p:txBody>
      </p:sp>
      <p:pic>
        <p:nvPicPr>
          <p:cNvPr id="7" name="Graphic 6" descr="Arrow Up with solid fill">
            <a:extLst>
              <a:ext uri="{FF2B5EF4-FFF2-40B4-BE49-F238E27FC236}">
                <a16:creationId xmlns:a16="http://schemas.microsoft.com/office/drawing/2014/main" id="{56EC09FF-1B87-5411-C887-CA4E84C325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216453" y="5624378"/>
            <a:ext cx="463920" cy="371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8F8266-7BE9-166B-2AAD-AD3E2A8E666B}"/>
              </a:ext>
            </a:extLst>
          </p:cNvPr>
          <p:cNvSpPr txBox="1"/>
          <p:nvPr/>
        </p:nvSpPr>
        <p:spPr>
          <a:xfrm>
            <a:off x="3061928" y="6106423"/>
            <a:ext cx="772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"/>
              </a:rPr>
              <a:t>1 minute</a:t>
            </a:r>
          </a:p>
        </p:txBody>
      </p:sp>
      <p:pic>
        <p:nvPicPr>
          <p:cNvPr id="9" name="Graphic 8" descr="Arrow Up with solid fill">
            <a:extLst>
              <a:ext uri="{FF2B5EF4-FFF2-40B4-BE49-F238E27FC236}">
                <a16:creationId xmlns:a16="http://schemas.microsoft.com/office/drawing/2014/main" id="{0B22894B-1A7A-592C-1A65-E8A5A5D7F9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15052" y="5624378"/>
            <a:ext cx="463920" cy="3718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F25ABD-0631-981E-91E0-597C1D65963F}"/>
              </a:ext>
            </a:extLst>
          </p:cNvPr>
          <p:cNvSpPr txBox="1"/>
          <p:nvPr/>
        </p:nvSpPr>
        <p:spPr>
          <a:xfrm>
            <a:off x="5360527" y="6106423"/>
            <a:ext cx="772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"/>
              </a:rPr>
              <a:t>1 minute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FAA39E-B329-FC5D-600D-AF48CFDC2F55}"/>
              </a:ext>
            </a:extLst>
          </p:cNvPr>
          <p:cNvCxnSpPr/>
          <p:nvPr/>
        </p:nvCxnSpPr>
        <p:spPr>
          <a:xfrm>
            <a:off x="6390673" y="4365104"/>
            <a:ext cx="907826" cy="100811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042368-C13A-8181-5917-D6D9431622B0}"/>
              </a:ext>
            </a:extLst>
          </p:cNvPr>
          <p:cNvCxnSpPr>
            <a:cxnSpLocks/>
          </p:cNvCxnSpPr>
          <p:nvPr/>
        </p:nvCxnSpPr>
        <p:spPr>
          <a:xfrm flipH="1">
            <a:off x="6390673" y="4365104"/>
            <a:ext cx="907826" cy="108012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41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EC125-4097-FE07-A6E1-72AE86287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5C0A-37C9-747C-5C0D-106EE7E6E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of the Change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3518CF-50CB-62BB-9FBA-9732D1DE2E18}"/>
              </a:ext>
            </a:extLst>
          </p:cNvPr>
          <p:cNvSpPr/>
          <p:nvPr/>
        </p:nvSpPr>
        <p:spPr>
          <a:xfrm>
            <a:off x="2579697" y="2999496"/>
            <a:ext cx="1512168" cy="12029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5F7377-D536-A763-5640-19F26C0D49ED}"/>
              </a:ext>
            </a:extLst>
          </p:cNvPr>
          <p:cNvSpPr/>
          <p:nvPr/>
        </p:nvSpPr>
        <p:spPr>
          <a:xfrm>
            <a:off x="4451905" y="2636912"/>
            <a:ext cx="1512168" cy="15655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474BBB-8647-29D8-C0E7-7CA4A93DAD6C}"/>
              </a:ext>
            </a:extLst>
          </p:cNvPr>
          <p:cNvSpPr/>
          <p:nvPr/>
        </p:nvSpPr>
        <p:spPr>
          <a:xfrm>
            <a:off x="6326684" y="2420888"/>
            <a:ext cx="1512168" cy="1781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FBF8D4-EFCD-B7C1-DA05-3E32F387A910}"/>
              </a:ext>
            </a:extLst>
          </p:cNvPr>
          <p:cNvSpPr/>
          <p:nvPr/>
        </p:nvSpPr>
        <p:spPr>
          <a:xfrm>
            <a:off x="8179701" y="2258222"/>
            <a:ext cx="1512168" cy="1944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C6BDC8-A97F-E764-5E35-192B5CD29679}"/>
              </a:ext>
            </a:extLst>
          </p:cNvPr>
          <p:cNvSpPr/>
          <p:nvPr/>
        </p:nvSpPr>
        <p:spPr>
          <a:xfrm>
            <a:off x="2579697" y="4437112"/>
            <a:ext cx="1512168" cy="1944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7E680E-1059-A230-C6C6-38309841112A}"/>
              </a:ext>
            </a:extLst>
          </p:cNvPr>
          <p:cNvSpPr/>
          <p:nvPr/>
        </p:nvSpPr>
        <p:spPr>
          <a:xfrm>
            <a:off x="4451905" y="4437112"/>
            <a:ext cx="1512168" cy="1944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2AA2C7-480B-0B68-4A2D-91F143345B22}"/>
              </a:ext>
            </a:extLst>
          </p:cNvPr>
          <p:cNvSpPr/>
          <p:nvPr/>
        </p:nvSpPr>
        <p:spPr>
          <a:xfrm>
            <a:off x="6326684" y="4437112"/>
            <a:ext cx="1512168" cy="1944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44">
            <a:extLst>
              <a:ext uri="{FF2B5EF4-FFF2-40B4-BE49-F238E27FC236}">
                <a16:creationId xmlns:a16="http://schemas.microsoft.com/office/drawing/2014/main" id="{4D759E6C-9A64-5BB4-6138-4AAC5E8A195D}"/>
              </a:ext>
            </a:extLst>
          </p:cNvPr>
          <p:cNvSpPr/>
          <p:nvPr/>
        </p:nvSpPr>
        <p:spPr>
          <a:xfrm>
            <a:off x="186813" y="2848530"/>
            <a:ext cx="1656259" cy="7636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868A1B-CF3C-92DD-7BED-16B8B8F41321}"/>
              </a:ext>
            </a:extLst>
          </p:cNvPr>
          <p:cNvSpPr txBox="1"/>
          <p:nvPr/>
        </p:nvSpPr>
        <p:spPr>
          <a:xfrm>
            <a:off x="-82318" y="2999497"/>
            <a:ext cx="2220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AU" sz="2400" b="1" dirty="0">
                <a:latin typeface="Source Sans Pro" panose="020B0503030403020204" pitchFamily="34" charset="0"/>
              </a:rPr>
              <a:t>Past</a:t>
            </a:r>
            <a:endParaRPr lang="en-AU" sz="2400" dirty="0">
              <a:latin typeface="Source Sans Pro" panose="020B0503030403020204" pitchFamily="34" charset="0"/>
            </a:endParaRPr>
          </a:p>
        </p:txBody>
      </p:sp>
      <p:sp>
        <p:nvSpPr>
          <p:cNvPr id="23" name="Rectangle: Rounded Corners 44">
            <a:extLst>
              <a:ext uri="{FF2B5EF4-FFF2-40B4-BE49-F238E27FC236}">
                <a16:creationId xmlns:a16="http://schemas.microsoft.com/office/drawing/2014/main" id="{72CE71AF-6F9A-8F13-7856-890F600B9587}"/>
              </a:ext>
            </a:extLst>
          </p:cNvPr>
          <p:cNvSpPr/>
          <p:nvPr/>
        </p:nvSpPr>
        <p:spPr>
          <a:xfrm>
            <a:off x="186812" y="4976122"/>
            <a:ext cx="1656259" cy="7636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1B293A-9721-D51A-B842-1A8AB8A86E4D}"/>
              </a:ext>
            </a:extLst>
          </p:cNvPr>
          <p:cNvSpPr txBox="1"/>
          <p:nvPr/>
        </p:nvSpPr>
        <p:spPr>
          <a:xfrm>
            <a:off x="-82319" y="5127089"/>
            <a:ext cx="2220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AU" sz="2400" b="1" dirty="0">
                <a:latin typeface="Source Sans Pro" panose="020B0503030403020204" pitchFamily="34" charset="0"/>
              </a:rPr>
              <a:t>Now</a:t>
            </a:r>
            <a:endParaRPr lang="en-AU" sz="2400" dirty="0">
              <a:latin typeface="Source Sans Pro" panose="020B0503030403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FD5A4C-2174-D82B-D5C6-1FDBF649A5EF}"/>
              </a:ext>
            </a:extLst>
          </p:cNvPr>
          <p:cNvSpPr txBox="1"/>
          <p:nvPr/>
        </p:nvSpPr>
        <p:spPr>
          <a:xfrm>
            <a:off x="2710148" y="5127091"/>
            <a:ext cx="1251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AU" sz="2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1/3</a:t>
            </a:r>
            <a:endParaRPr lang="en-AU" sz="24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2508A3-1204-EFBD-5815-C68C3BDE8685}"/>
              </a:ext>
            </a:extLst>
          </p:cNvPr>
          <p:cNvSpPr txBox="1"/>
          <p:nvPr/>
        </p:nvSpPr>
        <p:spPr>
          <a:xfrm>
            <a:off x="4582356" y="5143197"/>
            <a:ext cx="1251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AU" sz="2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1/3</a:t>
            </a:r>
            <a:endParaRPr lang="en-AU" sz="24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C93FE7-14CC-FBFC-79A3-346EE3D40166}"/>
              </a:ext>
            </a:extLst>
          </p:cNvPr>
          <p:cNvSpPr txBox="1"/>
          <p:nvPr/>
        </p:nvSpPr>
        <p:spPr>
          <a:xfrm>
            <a:off x="6483862" y="5127090"/>
            <a:ext cx="1251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AU" sz="2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1/3</a:t>
            </a:r>
            <a:endParaRPr lang="en-AU" sz="24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61467D-6F65-4943-8977-D89BB6B2E3D3}"/>
              </a:ext>
            </a:extLst>
          </p:cNvPr>
          <p:cNvSpPr txBox="1"/>
          <p:nvPr/>
        </p:nvSpPr>
        <p:spPr>
          <a:xfrm>
            <a:off x="2727337" y="1729154"/>
            <a:ext cx="1251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AU" sz="2400" b="1" dirty="0">
                <a:latin typeface="Source Sans Pro" panose="020B0503030403020204" pitchFamily="34" charset="0"/>
              </a:rPr>
              <a:t>VR</a:t>
            </a:r>
            <a:endParaRPr lang="en-AU" sz="2400" dirty="0">
              <a:latin typeface="Source Sans Pro" panose="020B0503030403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030C32-CB5E-89C2-48A0-A2B7FB19EF99}"/>
              </a:ext>
            </a:extLst>
          </p:cNvPr>
          <p:cNvSpPr txBox="1"/>
          <p:nvPr/>
        </p:nvSpPr>
        <p:spPr>
          <a:xfrm>
            <a:off x="4582356" y="1759936"/>
            <a:ext cx="1251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AU" sz="2400" b="1" dirty="0">
                <a:latin typeface="Source Sans Pro" panose="020B0503030403020204" pitchFamily="34" charset="0"/>
              </a:rPr>
              <a:t>DM</a:t>
            </a:r>
            <a:endParaRPr lang="en-AU" sz="2400" dirty="0">
              <a:latin typeface="Source Sans Pro" panose="020B0503030403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EF2682A-086A-0356-9A3E-9BD14C716202}"/>
              </a:ext>
            </a:extLst>
          </p:cNvPr>
          <p:cNvSpPr txBox="1"/>
          <p:nvPr/>
        </p:nvSpPr>
        <p:spPr>
          <a:xfrm>
            <a:off x="6437375" y="1770365"/>
            <a:ext cx="1251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AU" b="1" dirty="0">
                <a:latin typeface="Source Sans Pro" panose="020B0503030403020204" pitchFamily="34" charset="0"/>
              </a:rPr>
              <a:t>QR</a:t>
            </a:r>
            <a:endParaRPr lang="en-AU" sz="2400" dirty="0">
              <a:latin typeface="Source Sans Pro" panose="020B0503030403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73C92-F7B5-9B29-EE21-754E078C4416}"/>
              </a:ext>
            </a:extLst>
          </p:cNvPr>
          <p:cNvSpPr txBox="1"/>
          <p:nvPr/>
        </p:nvSpPr>
        <p:spPr>
          <a:xfrm>
            <a:off x="8328248" y="1732256"/>
            <a:ext cx="1251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AU" b="1" dirty="0">
                <a:latin typeface="Source Sans Pro" panose="020B0503030403020204" pitchFamily="34" charset="0"/>
              </a:rPr>
              <a:t>AR</a:t>
            </a:r>
            <a:endParaRPr lang="en-AU" sz="2400" dirty="0">
              <a:latin typeface="Source Sans Pro" panose="020B0503030403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E9877A-A07F-6133-BFC8-FFACFA9425DA}"/>
              </a:ext>
            </a:extLst>
          </p:cNvPr>
          <p:cNvSpPr txBox="1"/>
          <p:nvPr/>
        </p:nvSpPr>
        <p:spPr>
          <a:xfrm>
            <a:off x="10046511" y="2243018"/>
            <a:ext cx="183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"/>
              </a:rPr>
              <a:t>“Grinding/Spamming Questions”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99ADC8C-397A-3894-E3A4-681E4B4B04C4}"/>
              </a:ext>
            </a:extLst>
          </p:cNvPr>
          <p:cNvSpPr txBox="1"/>
          <p:nvPr/>
        </p:nvSpPr>
        <p:spPr>
          <a:xfrm>
            <a:off x="9776101" y="2846523"/>
            <a:ext cx="2209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"/>
              </a:rPr>
              <a:t>“Focus on QR &amp; AR, because they scale higher”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993F58-D4F8-A567-742F-664E9A2E3216}"/>
              </a:ext>
            </a:extLst>
          </p:cNvPr>
          <p:cNvSpPr txBox="1"/>
          <p:nvPr/>
        </p:nvSpPr>
        <p:spPr>
          <a:xfrm>
            <a:off x="10046510" y="3434960"/>
            <a:ext cx="1836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"/>
              </a:rPr>
              <a:t>“VR takes too long to change, ignore and focus on the others”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562F174-0CAC-8260-42B9-73F9CF6AA9F6}"/>
              </a:ext>
            </a:extLst>
          </p:cNvPr>
          <p:cNvSpPr txBox="1"/>
          <p:nvPr/>
        </p:nvSpPr>
        <p:spPr>
          <a:xfrm>
            <a:off x="10046509" y="4544278"/>
            <a:ext cx="183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"/>
              </a:rPr>
              <a:t>VR &amp; DM must now be a major focus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6EBDCA-8D6C-D6C3-B51F-B6CBEBAF7996}"/>
              </a:ext>
            </a:extLst>
          </p:cNvPr>
          <p:cNvSpPr txBox="1"/>
          <p:nvPr/>
        </p:nvSpPr>
        <p:spPr>
          <a:xfrm>
            <a:off x="10046507" y="5113050"/>
            <a:ext cx="1836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"/>
              </a:rPr>
              <a:t>Those who start early will be even more rewarded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C9906A-ED52-32C0-839F-1CFD2F3187CA}"/>
              </a:ext>
            </a:extLst>
          </p:cNvPr>
          <p:cNvSpPr txBox="1"/>
          <p:nvPr/>
        </p:nvSpPr>
        <p:spPr>
          <a:xfrm>
            <a:off x="10046507" y="5836199"/>
            <a:ext cx="1836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"/>
              </a:rPr>
              <a:t>Ensure you pick a UCAT provider who is right on top of this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D5F199C-9F90-8689-831B-CAC495C47058}"/>
              </a:ext>
            </a:extLst>
          </p:cNvPr>
          <p:cNvCxnSpPr/>
          <p:nvPr/>
        </p:nvCxnSpPr>
        <p:spPr>
          <a:xfrm>
            <a:off x="186812" y="4293096"/>
            <a:ext cx="117992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phic 52" descr="Tick with solid fill">
            <a:extLst>
              <a:ext uri="{FF2B5EF4-FFF2-40B4-BE49-F238E27FC236}">
                <a16:creationId xmlns:a16="http://schemas.microsoft.com/office/drawing/2014/main" id="{091EB735-68C6-8A9C-4112-8C413AEF6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9514" y="4528588"/>
            <a:ext cx="457200" cy="457200"/>
          </a:xfrm>
          <a:prstGeom prst="rect">
            <a:avLst/>
          </a:prstGeom>
        </p:spPr>
      </p:pic>
      <p:pic>
        <p:nvPicPr>
          <p:cNvPr id="54" name="Graphic 53" descr="Tick with solid fill">
            <a:extLst>
              <a:ext uri="{FF2B5EF4-FFF2-40B4-BE49-F238E27FC236}">
                <a16:creationId xmlns:a16="http://schemas.microsoft.com/office/drawing/2014/main" id="{C5F556A8-3824-D8A5-CF6C-CE62C72D8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7501" y="5187346"/>
            <a:ext cx="457200" cy="457200"/>
          </a:xfrm>
          <a:prstGeom prst="rect">
            <a:avLst/>
          </a:prstGeom>
        </p:spPr>
      </p:pic>
      <p:pic>
        <p:nvPicPr>
          <p:cNvPr id="55" name="Graphic 54" descr="Tick with solid fill">
            <a:extLst>
              <a:ext uri="{FF2B5EF4-FFF2-40B4-BE49-F238E27FC236}">
                <a16:creationId xmlns:a16="http://schemas.microsoft.com/office/drawing/2014/main" id="{38C50AFB-192F-2DC3-3632-05FFEDD27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32303" y="5930764"/>
            <a:ext cx="457200" cy="457200"/>
          </a:xfrm>
          <a:prstGeom prst="rect">
            <a:avLst/>
          </a:prstGeom>
        </p:spPr>
      </p:pic>
      <p:pic>
        <p:nvPicPr>
          <p:cNvPr id="57" name="Graphic 56" descr="Close with solid fill">
            <a:extLst>
              <a:ext uri="{FF2B5EF4-FFF2-40B4-BE49-F238E27FC236}">
                <a16:creationId xmlns:a16="http://schemas.microsoft.com/office/drawing/2014/main" id="{030988EA-9896-650B-3C3A-57E86A0AE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7409" y="1973356"/>
            <a:ext cx="914400" cy="914400"/>
          </a:xfrm>
          <a:prstGeom prst="rect">
            <a:avLst/>
          </a:prstGeom>
        </p:spPr>
      </p:pic>
      <p:pic>
        <p:nvPicPr>
          <p:cNvPr id="58" name="Graphic 57" descr="Close with solid fill">
            <a:extLst>
              <a:ext uri="{FF2B5EF4-FFF2-40B4-BE49-F238E27FC236}">
                <a16:creationId xmlns:a16="http://schemas.microsoft.com/office/drawing/2014/main" id="{90A1A613-59B7-4CBE-8795-89FA39A58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7409" y="2615007"/>
            <a:ext cx="914400" cy="914400"/>
          </a:xfrm>
          <a:prstGeom prst="rect">
            <a:avLst/>
          </a:prstGeom>
        </p:spPr>
      </p:pic>
      <p:pic>
        <p:nvPicPr>
          <p:cNvPr id="59" name="Graphic 58" descr="Close with solid fill">
            <a:extLst>
              <a:ext uri="{FF2B5EF4-FFF2-40B4-BE49-F238E27FC236}">
                <a16:creationId xmlns:a16="http://schemas.microsoft.com/office/drawing/2014/main" id="{040A7A9F-5476-3EC1-2D4B-4D79CDAA1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7409" y="33166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1A224-0BA3-ABA7-A10A-87BF6F31F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850356-0BE7-92AE-58B0-68A53B941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A052B7-6383-501C-AB2D-B064C828D83B}"/>
              </a:ext>
            </a:extLst>
          </p:cNvPr>
          <p:cNvSpPr/>
          <p:nvPr/>
        </p:nvSpPr>
        <p:spPr>
          <a:xfrm>
            <a:off x="2855640" y="908720"/>
            <a:ext cx="3672408" cy="408623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chemeClr val="bg1"/>
                </a:solidFill>
                <a:latin typeface="Source Sans Pro "/>
                <a:cs typeface="Times New Roman" pitchFamily="18" charset="0"/>
              </a:rPr>
              <a:t>2025 – what will be a good score?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EBF938-A984-1DA8-F840-D791B0C72C0F}"/>
              </a:ext>
            </a:extLst>
          </p:cNvPr>
          <p:cNvSpPr/>
          <p:nvPr/>
        </p:nvSpPr>
        <p:spPr>
          <a:xfrm>
            <a:off x="695400" y="1826174"/>
            <a:ext cx="5832648" cy="1944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26461-A734-7538-80BB-019E199F48DA}"/>
              </a:ext>
            </a:extLst>
          </p:cNvPr>
          <p:cNvSpPr/>
          <p:nvPr/>
        </p:nvSpPr>
        <p:spPr>
          <a:xfrm>
            <a:off x="1485891" y="2236590"/>
            <a:ext cx="5400675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itchFamily="18" charset="0"/>
              </a:rPr>
              <a:t>50</a:t>
            </a:r>
            <a:r>
              <a:rPr lang="en-US" sz="2800" b="1" baseline="30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itchFamily="18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itchFamily="18" charset="0"/>
              </a:rPr>
              <a:t> percentile estimate</a:t>
            </a:r>
            <a:endParaRPr lang="en-US" sz="28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itchFamily="18" charset="0"/>
            </a:endParaRPr>
          </a:p>
          <a:p>
            <a:pPr>
              <a:defRPr/>
            </a:pPr>
            <a:endParaRPr lang="en-US" sz="11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itchFamily="18" charset="0"/>
              </a:rPr>
              <a:t>1900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1E0F2D-BCDB-6C62-FFCC-6AC35909A6DB}"/>
              </a:ext>
            </a:extLst>
          </p:cNvPr>
          <p:cNvSpPr/>
          <p:nvPr/>
        </p:nvSpPr>
        <p:spPr>
          <a:xfrm>
            <a:off x="695400" y="4077072"/>
            <a:ext cx="5832648" cy="1944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7BDA-AC73-FC01-C0C8-EF86DEC6A9FE}"/>
              </a:ext>
            </a:extLst>
          </p:cNvPr>
          <p:cNvSpPr/>
          <p:nvPr/>
        </p:nvSpPr>
        <p:spPr>
          <a:xfrm>
            <a:off x="1485891" y="4487488"/>
            <a:ext cx="5400675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itchFamily="18" charset="0"/>
              </a:rPr>
              <a:t>90</a:t>
            </a:r>
            <a:r>
              <a:rPr lang="en-US" sz="2800" b="1" baseline="30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itchFamily="18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itchFamily="18" charset="0"/>
              </a:rPr>
              <a:t> percentile estimate</a:t>
            </a:r>
            <a:endParaRPr lang="en-US" sz="28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itchFamily="18" charset="0"/>
            </a:endParaRPr>
          </a:p>
          <a:p>
            <a:pPr>
              <a:defRPr/>
            </a:pPr>
            <a:endParaRPr lang="en-US" sz="11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itchFamily="18" charset="0"/>
              </a:rPr>
              <a:t>2250</a:t>
            </a:r>
          </a:p>
        </p:txBody>
      </p:sp>
      <p:pic>
        <p:nvPicPr>
          <p:cNvPr id="10" name="Picture 9" descr="Computer user holding coffee cup">
            <a:extLst>
              <a:ext uri="{FF2B5EF4-FFF2-40B4-BE49-F238E27FC236}">
                <a16:creationId xmlns:a16="http://schemas.microsoft.com/office/drawing/2014/main" id="{AA7CFA55-5D49-5624-23C8-A4F6D76E1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00" y="2420888"/>
            <a:ext cx="4576340" cy="304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9CCAC0-4E32-47D3-B36A-B22303542D39}"/>
              </a:ext>
            </a:extLst>
          </p:cNvPr>
          <p:cNvSpPr/>
          <p:nvPr/>
        </p:nvSpPr>
        <p:spPr>
          <a:xfrm>
            <a:off x="0" y="179929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2473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How To Use Webinar Software</a:t>
            </a:r>
          </a:p>
        </p:txBody>
      </p:sp>
      <p:pic>
        <p:nvPicPr>
          <p:cNvPr id="15" name="Picture 14" descr="A blurry image of a person&#10;&#10;Description automatically generated">
            <a:extLst>
              <a:ext uri="{FF2B5EF4-FFF2-40B4-BE49-F238E27FC236}">
                <a16:creationId xmlns:a16="http://schemas.microsoft.com/office/drawing/2014/main" id="{2A59FF09-FC4C-4AA7-8EE5-5CA716044C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44" y="4187164"/>
            <a:ext cx="4683072" cy="2683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496528-D37A-48F7-88C7-28AE50BE8ECA}"/>
              </a:ext>
            </a:extLst>
          </p:cNvPr>
          <p:cNvSpPr/>
          <p:nvPr/>
        </p:nvSpPr>
        <p:spPr>
          <a:xfrm>
            <a:off x="1004761" y="2598541"/>
            <a:ext cx="2144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Feel free to ask questions at any time!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043FCA-23EC-0916-2C4D-F9F661CB6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912" y="2670836"/>
            <a:ext cx="6050451" cy="101566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3529A71-FA58-4881-BD9D-1CFB968E83E4}"/>
              </a:ext>
            </a:extLst>
          </p:cNvPr>
          <p:cNvSpPr/>
          <p:nvPr/>
        </p:nvSpPr>
        <p:spPr>
          <a:xfrm>
            <a:off x="8278338" y="2753709"/>
            <a:ext cx="1091986" cy="101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DF91AF-7CD9-700D-BF9C-97D62DF1E2E8}"/>
              </a:ext>
            </a:extLst>
          </p:cNvPr>
          <p:cNvSpPr/>
          <p:nvPr/>
        </p:nvSpPr>
        <p:spPr>
          <a:xfrm>
            <a:off x="6218516" y="2753709"/>
            <a:ext cx="1091986" cy="101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384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AE3BEE0-61BF-44DB-8757-9C5C095F104B}"/>
              </a:ext>
            </a:extLst>
          </p:cNvPr>
          <p:cNvCxnSpPr>
            <a:cxnSpLocks/>
          </p:cNvCxnSpPr>
          <p:nvPr/>
        </p:nvCxnSpPr>
        <p:spPr>
          <a:xfrm>
            <a:off x="1320262" y="3429000"/>
            <a:ext cx="0" cy="1584176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FC9D1F-4ACC-498D-9E6E-3FAB30731BD0}"/>
              </a:ext>
            </a:extLst>
          </p:cNvPr>
          <p:cNvSpPr txBox="1"/>
          <p:nvPr/>
        </p:nvSpPr>
        <p:spPr>
          <a:xfrm>
            <a:off x="447376" y="5101733"/>
            <a:ext cx="17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 b="1" dirty="0">
                <a:solidFill>
                  <a:schemeClr val="accent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Prerequisite Subjects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E2E9D54-23EB-CC36-13AC-D1DDE0A6D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Requirements</a:t>
            </a:r>
            <a:r>
              <a:rPr lang="en-US" dirty="0"/>
              <a:t> </a:t>
            </a:r>
            <a:br>
              <a:rPr lang="en-US" dirty="0"/>
            </a:br>
            <a:r>
              <a:rPr lang="en-US" sz="2400" dirty="0">
                <a:solidFill>
                  <a:schemeClr val="accent2"/>
                </a:solidFill>
              </a:rPr>
              <a:t>for Medicine – </a:t>
            </a:r>
            <a:r>
              <a:rPr lang="en-US" sz="2400" u="sng" dirty="0">
                <a:solidFill>
                  <a:schemeClr val="accent2"/>
                </a:solidFill>
              </a:rPr>
              <a:t>Undergraduate</a:t>
            </a:r>
            <a:r>
              <a:rPr lang="en-US" sz="2400" dirty="0">
                <a:solidFill>
                  <a:schemeClr val="accent2"/>
                </a:solidFill>
              </a:rPr>
              <a:t> Entry</a:t>
            </a:r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75829D-69AE-945C-4541-D5487F5ED25A}"/>
              </a:ext>
            </a:extLst>
          </p:cNvPr>
          <p:cNvGrpSpPr/>
          <p:nvPr/>
        </p:nvGrpSpPr>
        <p:grpSpPr>
          <a:xfrm>
            <a:off x="8688288" y="2789176"/>
            <a:ext cx="3204712" cy="2958888"/>
            <a:chOff x="9460152" y="4228175"/>
            <a:chExt cx="2093011" cy="1932462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186A6B15-17DF-F2BA-A137-42575BB3ACEF}"/>
                </a:ext>
              </a:extLst>
            </p:cNvPr>
            <p:cNvGraphicFramePr/>
            <p:nvPr/>
          </p:nvGraphicFramePr>
          <p:xfrm>
            <a:off x="9460152" y="4228175"/>
            <a:ext cx="2093011" cy="19324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06AB19-2C82-3504-D87F-EB9C5244E477}"/>
                </a:ext>
              </a:extLst>
            </p:cNvPr>
            <p:cNvSpPr txBox="1"/>
            <p:nvPr/>
          </p:nvSpPr>
          <p:spPr>
            <a:xfrm>
              <a:off x="9768408" y="4719676"/>
              <a:ext cx="527064" cy="422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1/3 ATAR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B6074E-E27D-3A71-1270-73D129D8BE50}"/>
                </a:ext>
              </a:extLst>
            </p:cNvPr>
            <p:cNvSpPr txBox="1"/>
            <p:nvPr/>
          </p:nvSpPr>
          <p:spPr>
            <a:xfrm>
              <a:off x="10491174" y="4719676"/>
              <a:ext cx="962408" cy="422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1/3 interview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259C6A-F877-C669-DD83-6DAA430AB3EC}"/>
                </a:ext>
              </a:extLst>
            </p:cNvPr>
            <p:cNvSpPr txBox="1"/>
            <p:nvPr/>
          </p:nvSpPr>
          <p:spPr>
            <a:xfrm>
              <a:off x="10147726" y="5479327"/>
              <a:ext cx="724012" cy="422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1/3 </a:t>
              </a:r>
              <a:br>
                <a:rPr lang="en-US" sz="1800" b="1" dirty="0">
                  <a:solidFill>
                    <a:schemeClr val="bg1"/>
                  </a:solidFill>
                  <a:latin typeface="+mj-lt"/>
                </a:rPr>
              </a:br>
              <a:r>
                <a:rPr lang="en-US" sz="1800" b="1" dirty="0">
                  <a:solidFill>
                    <a:schemeClr val="bg1"/>
                  </a:solidFill>
                  <a:latin typeface="+mj-lt"/>
                </a:rPr>
                <a:t>UCAT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14C4E02-3CA1-1354-391E-351429EC29D5}"/>
              </a:ext>
            </a:extLst>
          </p:cNvPr>
          <p:cNvSpPr txBox="1"/>
          <p:nvPr/>
        </p:nvSpPr>
        <p:spPr>
          <a:xfrm>
            <a:off x="2072335" y="2852936"/>
            <a:ext cx="523323" cy="520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ource Sans Pro" panose="020B0503030403020204" pitchFamily="34" charset="0"/>
                <a:ea typeface="+mj-ea"/>
                <a:cs typeface="+mj-cs"/>
              </a:rPr>
              <a:t>+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1119EA-7990-ADBC-68A0-B49902992E8E}"/>
              </a:ext>
            </a:extLst>
          </p:cNvPr>
          <p:cNvSpPr txBox="1"/>
          <p:nvPr/>
        </p:nvSpPr>
        <p:spPr>
          <a:xfrm>
            <a:off x="4172509" y="2852936"/>
            <a:ext cx="523323" cy="520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ource Sans Pro" panose="020B0503030403020204" pitchFamily="34" charset="0"/>
                <a:ea typeface="+mj-ea"/>
                <a:cs typeface="+mj-cs"/>
              </a:rPr>
              <a:t>+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098EA7-BE94-6507-62A3-2D9278D590E0}"/>
              </a:ext>
            </a:extLst>
          </p:cNvPr>
          <p:cNvSpPr txBox="1"/>
          <p:nvPr/>
        </p:nvSpPr>
        <p:spPr>
          <a:xfrm>
            <a:off x="6206737" y="2852936"/>
            <a:ext cx="5233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ource Sans Pro" panose="020B0503030403020204" pitchFamily="34" charset="0"/>
                <a:ea typeface="+mj-ea"/>
                <a:cs typeface="+mj-cs"/>
                <a:sym typeface="Wingdings" panose="05000000000000000000" pitchFamily="2" charset="2"/>
              </a:rPr>
              <a:t>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D57FBE4-D8D7-EBB5-267F-F7737806AB25}"/>
              </a:ext>
            </a:extLst>
          </p:cNvPr>
          <p:cNvGrpSpPr/>
          <p:nvPr/>
        </p:nvGrpSpPr>
        <p:grpSpPr>
          <a:xfrm>
            <a:off x="2711247" y="2348879"/>
            <a:ext cx="1378885" cy="1877185"/>
            <a:chOff x="2869683" y="2348879"/>
            <a:chExt cx="1378885" cy="18771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817CE4F-8BF1-20F3-B4DA-3D15879AC621}"/>
                </a:ext>
              </a:extLst>
            </p:cNvPr>
            <p:cNvSpPr/>
            <p:nvPr/>
          </p:nvSpPr>
          <p:spPr>
            <a:xfrm>
              <a:off x="2869683" y="2348879"/>
              <a:ext cx="1378885" cy="137888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08C030A-DF66-42CC-774E-4DA4C20D7D23}"/>
                </a:ext>
              </a:extLst>
            </p:cNvPr>
            <p:cNvSpPr txBox="1"/>
            <p:nvPr/>
          </p:nvSpPr>
          <p:spPr>
            <a:xfrm>
              <a:off x="3115428" y="3912714"/>
              <a:ext cx="881478" cy="3133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36000" rtlCol="0">
              <a:spAutoFit/>
            </a:bodyPr>
            <a:lstStyle/>
            <a:p>
              <a:pPr algn="ctr"/>
              <a:r>
                <a:rPr lang="en-AU" sz="1800" b="1" dirty="0">
                  <a:solidFill>
                    <a:schemeClr val="tx2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UCAT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470953-09EC-606E-D102-7B62452EA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20201" y="2635639"/>
              <a:ext cx="805365" cy="80536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1C9EEE-29A2-B3B9-CF29-61BAB14115B4}"/>
              </a:ext>
            </a:extLst>
          </p:cNvPr>
          <p:cNvGrpSpPr/>
          <p:nvPr/>
        </p:nvGrpSpPr>
        <p:grpSpPr>
          <a:xfrm>
            <a:off x="4780529" y="2348879"/>
            <a:ext cx="1378885" cy="1877185"/>
            <a:chOff x="4938965" y="2348879"/>
            <a:chExt cx="1378885" cy="187718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CEBFC8D-31DF-B926-FA60-7D55BF81C0F7}"/>
                </a:ext>
              </a:extLst>
            </p:cNvPr>
            <p:cNvSpPr/>
            <p:nvPr/>
          </p:nvSpPr>
          <p:spPr>
            <a:xfrm>
              <a:off x="4938965" y="2348879"/>
              <a:ext cx="1378885" cy="137888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2B819C-C3F9-0158-C18B-9D32DBFDCB90}"/>
                </a:ext>
              </a:extLst>
            </p:cNvPr>
            <p:cNvSpPr txBox="1"/>
            <p:nvPr/>
          </p:nvSpPr>
          <p:spPr>
            <a:xfrm>
              <a:off x="4938965" y="3912714"/>
              <a:ext cx="1378884" cy="3133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36000" rtlCol="0">
              <a:spAutoFit/>
            </a:bodyPr>
            <a:lstStyle/>
            <a:p>
              <a:pPr algn="ctr"/>
              <a:r>
                <a:rPr lang="en-AU" sz="1800" b="1" dirty="0">
                  <a:solidFill>
                    <a:schemeClr val="tx2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Interview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0E1CA7-C815-0B61-F40F-B5E760120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89483" y="2635639"/>
              <a:ext cx="805365" cy="805365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BF29744-C2A4-12A6-60EA-E5FB52E57A19}"/>
              </a:ext>
            </a:extLst>
          </p:cNvPr>
          <p:cNvGrpSpPr/>
          <p:nvPr/>
        </p:nvGrpSpPr>
        <p:grpSpPr>
          <a:xfrm>
            <a:off x="579335" y="2348879"/>
            <a:ext cx="1481855" cy="2154184"/>
            <a:chOff x="737771" y="2348879"/>
            <a:chExt cx="1481855" cy="215418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4E96543-4F79-CEF9-E5F2-BF5E431157E2}"/>
                </a:ext>
              </a:extLst>
            </p:cNvPr>
            <p:cNvSpPr/>
            <p:nvPr/>
          </p:nvSpPr>
          <p:spPr>
            <a:xfrm>
              <a:off x="789256" y="2348879"/>
              <a:ext cx="1378885" cy="137888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A127348-6C13-6817-A543-CC94E744ACAF}"/>
                </a:ext>
              </a:extLst>
            </p:cNvPr>
            <p:cNvSpPr txBox="1"/>
            <p:nvPr/>
          </p:nvSpPr>
          <p:spPr>
            <a:xfrm>
              <a:off x="737771" y="3912714"/>
              <a:ext cx="1481855" cy="5903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36000" rtlCol="0">
              <a:spAutoFit/>
            </a:bodyPr>
            <a:lstStyle/>
            <a:p>
              <a:pPr algn="ctr"/>
              <a:r>
                <a:rPr lang="en-AU" sz="1800" b="1" dirty="0">
                  <a:solidFill>
                    <a:schemeClr val="tx2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Academic Grades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0D349E4-2312-E3D6-1561-52D643545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635" y="2635639"/>
              <a:ext cx="805365" cy="805365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11AC0F0-012A-5621-8775-3F9F9170CE91}"/>
              </a:ext>
            </a:extLst>
          </p:cNvPr>
          <p:cNvGrpSpPr/>
          <p:nvPr/>
        </p:nvGrpSpPr>
        <p:grpSpPr>
          <a:xfrm>
            <a:off x="6810028" y="2348879"/>
            <a:ext cx="1418670" cy="1877185"/>
            <a:chOff x="6968464" y="2348879"/>
            <a:chExt cx="1418670" cy="187718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86A9A5-65A8-80FE-56B9-ABCE68682592}"/>
                </a:ext>
              </a:extLst>
            </p:cNvPr>
            <p:cNvSpPr/>
            <p:nvPr/>
          </p:nvSpPr>
          <p:spPr>
            <a:xfrm>
              <a:off x="7008249" y="2348879"/>
              <a:ext cx="1378885" cy="137888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F786A4-CA07-887C-E53F-AEDD2DA6A9E9}"/>
                </a:ext>
              </a:extLst>
            </p:cNvPr>
            <p:cNvSpPr txBox="1"/>
            <p:nvPr/>
          </p:nvSpPr>
          <p:spPr>
            <a:xfrm>
              <a:off x="6968464" y="3912714"/>
              <a:ext cx="1378884" cy="3133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36000" rtlCol="0">
              <a:spAutoFit/>
            </a:bodyPr>
            <a:lstStyle/>
            <a:p>
              <a:pPr algn="ctr"/>
              <a:r>
                <a:rPr lang="en-AU" sz="1800" b="1" dirty="0">
                  <a:solidFill>
                    <a:schemeClr val="accent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Medicine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0DE800E-92E7-D0B2-5F7F-B2D4C6EDA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91023" y="2635638"/>
              <a:ext cx="805365" cy="805365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0D6C36-D08A-590A-0E67-3E068D20160D}"/>
              </a:ext>
            </a:extLst>
          </p:cNvPr>
          <p:cNvSpPr/>
          <p:nvPr/>
        </p:nvSpPr>
        <p:spPr>
          <a:xfrm>
            <a:off x="4564880" y="1994369"/>
            <a:ext cx="1745772" cy="246996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106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C6BC311-BC78-4365-8C3D-961992188FAA}"/>
              </a:ext>
            </a:extLst>
          </p:cNvPr>
          <p:cNvGraphicFramePr>
            <a:graphicFrameLocks noGrp="1"/>
          </p:cNvGraphicFramePr>
          <p:nvPr/>
        </p:nvGraphicFramePr>
        <p:xfrm>
          <a:off x="3717483" y="9461269"/>
          <a:ext cx="4628445" cy="350520"/>
        </p:xfrm>
        <a:graphic>
          <a:graphicData uri="http://schemas.openxmlformats.org/drawingml/2006/table">
            <a:tbl>
              <a:tblPr/>
              <a:tblGrid>
                <a:gridCol w="925689">
                  <a:extLst>
                    <a:ext uri="{9D8B030D-6E8A-4147-A177-3AD203B41FA5}">
                      <a16:colId xmlns:a16="http://schemas.microsoft.com/office/drawing/2014/main" val="2263441775"/>
                    </a:ext>
                  </a:extLst>
                </a:gridCol>
                <a:gridCol w="925689">
                  <a:extLst>
                    <a:ext uri="{9D8B030D-6E8A-4147-A177-3AD203B41FA5}">
                      <a16:colId xmlns:a16="http://schemas.microsoft.com/office/drawing/2014/main" val="273665037"/>
                    </a:ext>
                  </a:extLst>
                </a:gridCol>
                <a:gridCol w="925689">
                  <a:extLst>
                    <a:ext uri="{9D8B030D-6E8A-4147-A177-3AD203B41FA5}">
                      <a16:colId xmlns:a16="http://schemas.microsoft.com/office/drawing/2014/main" val="726433792"/>
                    </a:ext>
                  </a:extLst>
                </a:gridCol>
                <a:gridCol w="925689">
                  <a:extLst>
                    <a:ext uri="{9D8B030D-6E8A-4147-A177-3AD203B41FA5}">
                      <a16:colId xmlns:a16="http://schemas.microsoft.com/office/drawing/2014/main" val="2554138274"/>
                    </a:ext>
                  </a:extLst>
                </a:gridCol>
                <a:gridCol w="925689">
                  <a:extLst>
                    <a:ext uri="{9D8B030D-6E8A-4147-A177-3AD203B41FA5}">
                      <a16:colId xmlns:a16="http://schemas.microsoft.com/office/drawing/2014/main" val="29770498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1398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B913DCA-3E81-4CD7-AEA7-34214D6C800C}"/>
              </a:ext>
            </a:extLst>
          </p:cNvPr>
          <p:cNvSpPr/>
          <p:nvPr/>
        </p:nvSpPr>
        <p:spPr>
          <a:xfrm>
            <a:off x="0" y="404664"/>
            <a:ext cx="7968208" cy="83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2473A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Importance of Interviews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B24BF0-8742-4E4F-9C93-AB24C66A5DA2}"/>
              </a:ext>
            </a:extLst>
          </p:cNvPr>
          <p:cNvSpPr/>
          <p:nvPr/>
        </p:nvSpPr>
        <p:spPr>
          <a:xfrm>
            <a:off x="1293322" y="2276872"/>
            <a:ext cx="9605355" cy="2765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AU" altLang="en-US" sz="4000" dirty="0">
                <a:latin typeface="Source Sans Pro" panose="020B0503030403020204" pitchFamily="34" charset="0"/>
                <a:ea typeface="ＭＳ Ｐゴシック" panose="020B0600070205080204" pitchFamily="34" charset="-128"/>
              </a:rPr>
              <a:t>At many universities, once you get to the interview stage, it becomes </a:t>
            </a:r>
            <a:r>
              <a:rPr lang="en-AU" altLang="en-US" sz="4000" b="1" dirty="0">
                <a:latin typeface="Source Sans Pro" panose="020B0503030403020204" pitchFamily="34" charset="0"/>
                <a:ea typeface="ＭＳ Ｐゴシック" panose="020B0600070205080204" pitchFamily="34" charset="-128"/>
              </a:rPr>
              <a:t>the most important factor</a:t>
            </a:r>
            <a:r>
              <a:rPr lang="en-AU" altLang="en-US" sz="4000" dirty="0">
                <a:latin typeface="Source Sans Pro" panose="020B0503030403020204" pitchFamily="34" charset="0"/>
                <a:ea typeface="ＭＳ Ｐゴシック" panose="020B0600070205080204" pitchFamily="34" charset="-128"/>
              </a:rPr>
              <a:t> for medical entry</a:t>
            </a:r>
          </a:p>
        </p:txBody>
      </p:sp>
    </p:spTree>
    <p:extLst>
      <p:ext uri="{BB962C8B-B14F-4D97-AF65-F5344CB8AC3E}">
        <p14:creationId xmlns:p14="http://schemas.microsoft.com/office/powerpoint/2010/main" val="3916894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FB1A7D7-CAED-4C62-85A2-1CE953FD512E}"/>
              </a:ext>
            </a:extLst>
          </p:cNvPr>
          <p:cNvGrpSpPr/>
          <p:nvPr/>
        </p:nvGrpSpPr>
        <p:grpSpPr>
          <a:xfrm>
            <a:off x="1955540" y="1628800"/>
            <a:ext cx="8280920" cy="4386610"/>
            <a:chOff x="2324100" y="1490663"/>
            <a:chExt cx="7543800" cy="3876675"/>
          </a:xfrm>
          <a:effectLst/>
        </p:grpSpPr>
        <p:pic>
          <p:nvPicPr>
            <p:cNvPr id="2052" name="Picture 4" descr="MD application process &amp;amp; timeline | Elson S. Floyd College of Medicine |  Washington State University">
              <a:extLst>
                <a:ext uri="{FF2B5EF4-FFF2-40B4-BE49-F238E27FC236}">
                  <a16:creationId xmlns:a16="http://schemas.microsoft.com/office/drawing/2014/main" id="{8440CCAE-A76A-4414-B55D-E3DCDCEFEC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100" y="1490663"/>
              <a:ext cx="7543800" cy="38766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FFAAC7D-B205-4CE9-BCF9-CBB7A8822B57}"/>
                </a:ext>
              </a:extLst>
            </p:cNvPr>
            <p:cNvSpPr/>
            <p:nvPr/>
          </p:nvSpPr>
          <p:spPr>
            <a:xfrm>
              <a:off x="2691528" y="2400792"/>
              <a:ext cx="57606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4ED0A6-368D-4F88-ACF7-B3E5785A22FC}"/>
                </a:ext>
              </a:extLst>
            </p:cNvPr>
            <p:cNvSpPr/>
            <p:nvPr/>
          </p:nvSpPr>
          <p:spPr>
            <a:xfrm>
              <a:off x="3388385" y="2374897"/>
              <a:ext cx="57606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602EB7-381A-4B71-8614-5C73F111F478}"/>
                </a:ext>
              </a:extLst>
            </p:cNvPr>
            <p:cNvSpPr/>
            <p:nvPr/>
          </p:nvSpPr>
          <p:spPr>
            <a:xfrm>
              <a:off x="4223792" y="2374897"/>
              <a:ext cx="57606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2A51EB-F9BE-48E0-A24C-1FD912B30A4D}"/>
                </a:ext>
              </a:extLst>
            </p:cNvPr>
            <p:cNvSpPr/>
            <p:nvPr/>
          </p:nvSpPr>
          <p:spPr>
            <a:xfrm>
              <a:off x="4952921" y="2340618"/>
              <a:ext cx="57606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6E011A-DBF5-4F47-B1E1-3B3D5267460B}"/>
                </a:ext>
              </a:extLst>
            </p:cNvPr>
            <p:cNvSpPr/>
            <p:nvPr/>
          </p:nvSpPr>
          <p:spPr>
            <a:xfrm>
              <a:off x="5644174" y="2374897"/>
              <a:ext cx="57606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855AABA-795C-4AA5-BCFD-36262003782E}"/>
                </a:ext>
              </a:extLst>
            </p:cNvPr>
            <p:cNvSpPr/>
            <p:nvPr/>
          </p:nvSpPr>
          <p:spPr>
            <a:xfrm>
              <a:off x="6393249" y="2374897"/>
              <a:ext cx="57606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1DD27D-DEDF-47F3-A0A0-9A21E60E59D6}"/>
                </a:ext>
              </a:extLst>
            </p:cNvPr>
            <p:cNvSpPr/>
            <p:nvPr/>
          </p:nvSpPr>
          <p:spPr>
            <a:xfrm>
              <a:off x="7142324" y="2396658"/>
              <a:ext cx="57606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2E4FF9-44B4-49F4-8699-A2AD3EA1F975}"/>
                </a:ext>
              </a:extLst>
            </p:cNvPr>
            <p:cNvSpPr/>
            <p:nvPr/>
          </p:nvSpPr>
          <p:spPr>
            <a:xfrm>
              <a:off x="7839082" y="2396658"/>
              <a:ext cx="57606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F5C130-0339-4228-8DE4-D9543185FD18}"/>
                </a:ext>
              </a:extLst>
            </p:cNvPr>
            <p:cNvSpPr/>
            <p:nvPr/>
          </p:nvSpPr>
          <p:spPr>
            <a:xfrm>
              <a:off x="8572656" y="2374897"/>
              <a:ext cx="57606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57B677A-03F1-48D7-AC10-BA391F8563B8}"/>
                </a:ext>
              </a:extLst>
            </p:cNvPr>
            <p:cNvSpPr/>
            <p:nvPr/>
          </p:nvSpPr>
          <p:spPr>
            <a:xfrm>
              <a:off x="4829902" y="4581128"/>
              <a:ext cx="2562241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DE8DD6-FF6E-4372-B0A2-57492B9CEFA9}"/>
                </a:ext>
              </a:extLst>
            </p:cNvPr>
            <p:cNvSpPr/>
            <p:nvPr/>
          </p:nvSpPr>
          <p:spPr>
            <a:xfrm>
              <a:off x="3967747" y="4974233"/>
              <a:ext cx="4288493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FF5ABF3-E4FB-45FB-BD23-F716144BAF0E}"/>
              </a:ext>
            </a:extLst>
          </p:cNvPr>
          <p:cNvSpPr/>
          <p:nvPr/>
        </p:nvSpPr>
        <p:spPr>
          <a:xfrm>
            <a:off x="13574" y="476672"/>
            <a:ext cx="2487067" cy="83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2473A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MMIs</a:t>
            </a:r>
          </a:p>
        </p:txBody>
      </p:sp>
    </p:spTree>
    <p:extLst>
      <p:ext uri="{BB962C8B-B14F-4D97-AF65-F5344CB8AC3E}">
        <p14:creationId xmlns:p14="http://schemas.microsoft.com/office/powerpoint/2010/main" val="1282091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A849A54-FE1B-4A61-B704-7044156B082E}"/>
              </a:ext>
            </a:extLst>
          </p:cNvPr>
          <p:cNvCxnSpPr>
            <a:cxnSpLocks/>
          </p:cNvCxnSpPr>
          <p:nvPr/>
        </p:nvCxnSpPr>
        <p:spPr>
          <a:xfrm flipV="1">
            <a:off x="9648278" y="2392998"/>
            <a:ext cx="0" cy="139430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68B9BE19-725A-430D-A45D-0C131EBA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68" y="382904"/>
            <a:ext cx="10272000" cy="763600"/>
          </a:xfrm>
        </p:spPr>
        <p:txBody>
          <a:bodyPr/>
          <a:lstStyle/>
          <a:p>
            <a:r>
              <a:rPr lang="en-US" sz="6000" dirty="0"/>
              <a:t>Timeline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E1F4D9D2-0353-4606-BE8A-1E2659D5EA54}"/>
              </a:ext>
            </a:extLst>
          </p:cNvPr>
          <p:cNvSpPr/>
          <p:nvPr/>
        </p:nvSpPr>
        <p:spPr>
          <a:xfrm>
            <a:off x="1669886" y="3600003"/>
            <a:ext cx="1406113" cy="280466"/>
          </a:xfrm>
          <a:prstGeom prst="parallelogram">
            <a:avLst>
              <a:gd name="adj" fmla="val 5092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100" b="1" dirty="0">
                <a:latin typeface="+mj-lt"/>
              </a:rPr>
              <a:t>July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97F9DE28-C130-4286-9556-98B7D28C5977}"/>
              </a:ext>
            </a:extLst>
          </p:cNvPr>
          <p:cNvSpPr/>
          <p:nvPr/>
        </p:nvSpPr>
        <p:spPr>
          <a:xfrm>
            <a:off x="3124158" y="3600003"/>
            <a:ext cx="1406113" cy="280466"/>
          </a:xfrm>
          <a:prstGeom prst="parallelogram">
            <a:avLst>
              <a:gd name="adj" fmla="val 5092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id-ID" sz="1000" b="1" dirty="0">
                <a:latin typeface="+mj-lt"/>
              </a:rPr>
              <a:t>Early September</a:t>
            </a:r>
            <a:endParaRPr lang="id-ID" sz="1100" b="1" dirty="0">
              <a:latin typeface="+mj-lt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2493152E-97BC-4317-94A0-E8736A2893FA}"/>
              </a:ext>
            </a:extLst>
          </p:cNvPr>
          <p:cNvSpPr/>
          <p:nvPr/>
        </p:nvSpPr>
        <p:spPr>
          <a:xfrm>
            <a:off x="4578432" y="3600003"/>
            <a:ext cx="1406113" cy="280466"/>
          </a:xfrm>
          <a:prstGeom prst="parallelogram">
            <a:avLst>
              <a:gd name="adj" fmla="val 5092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100" b="1" dirty="0">
                <a:latin typeface="+mj-lt"/>
              </a:rPr>
              <a:t>Oct-Dec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B3CC0129-3F8E-421F-9B17-118A56C74148}"/>
              </a:ext>
            </a:extLst>
          </p:cNvPr>
          <p:cNvSpPr/>
          <p:nvPr/>
        </p:nvSpPr>
        <p:spPr>
          <a:xfrm>
            <a:off x="6032704" y="3600003"/>
            <a:ext cx="1406113" cy="280466"/>
          </a:xfrm>
          <a:prstGeom prst="parallelogram">
            <a:avLst>
              <a:gd name="adj" fmla="val 5092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100" b="1" dirty="0">
                <a:latin typeface="+mj-lt"/>
              </a:rPr>
              <a:t>Mid Dec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C34063C3-E14E-4B12-971F-CD320A401235}"/>
              </a:ext>
            </a:extLst>
          </p:cNvPr>
          <p:cNvSpPr/>
          <p:nvPr/>
        </p:nvSpPr>
        <p:spPr>
          <a:xfrm>
            <a:off x="7486977" y="3600003"/>
            <a:ext cx="1406113" cy="280466"/>
          </a:xfrm>
          <a:prstGeom prst="parallelogram">
            <a:avLst>
              <a:gd name="adj" fmla="val 5092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100" b="1" dirty="0">
                <a:latin typeface="+mj-lt"/>
              </a:rPr>
              <a:t>Nov/Dec/Jan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30D299FB-89FF-43BE-8D0F-82C68E2E899B}"/>
              </a:ext>
            </a:extLst>
          </p:cNvPr>
          <p:cNvSpPr/>
          <p:nvPr/>
        </p:nvSpPr>
        <p:spPr>
          <a:xfrm>
            <a:off x="8941250" y="3600003"/>
            <a:ext cx="1406113" cy="280466"/>
          </a:xfrm>
          <a:prstGeom prst="parallelogram">
            <a:avLst>
              <a:gd name="adj" fmla="val 5092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100" b="1" dirty="0">
                <a:latin typeface="+mj-lt"/>
              </a:rPr>
              <a:t>Mid Jan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F2C919-EB55-4665-9D5C-1B35B5F517A3}"/>
              </a:ext>
            </a:extLst>
          </p:cNvPr>
          <p:cNvCxnSpPr/>
          <p:nvPr/>
        </p:nvCxnSpPr>
        <p:spPr>
          <a:xfrm flipH="1">
            <a:off x="2393314" y="3880469"/>
            <a:ext cx="7416" cy="118438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40FC9F-8994-4B50-A271-85B21F84184E}"/>
              </a:ext>
            </a:extLst>
          </p:cNvPr>
          <p:cNvSpPr txBox="1"/>
          <p:nvPr/>
        </p:nvSpPr>
        <p:spPr>
          <a:xfrm>
            <a:off x="2455007" y="4579387"/>
            <a:ext cx="218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800" b="1" dirty="0">
                <a:solidFill>
                  <a:schemeClr val="tx2"/>
                </a:solidFill>
                <a:latin typeface="+mj-lt"/>
              </a:rPr>
              <a:t>Sit UCAT</a:t>
            </a:r>
            <a:endParaRPr lang="en-US" sz="1800" b="1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+mj-lt"/>
              </a:rPr>
              <a:t>UCAT Results</a:t>
            </a:r>
            <a:endParaRPr lang="id-ID" sz="1800" b="1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207495-FB7F-49CB-8559-D2FCC9FFCAB7}"/>
              </a:ext>
            </a:extLst>
          </p:cNvPr>
          <p:cNvCxnSpPr/>
          <p:nvPr/>
        </p:nvCxnSpPr>
        <p:spPr>
          <a:xfrm flipH="1" flipV="1">
            <a:off x="3837440" y="2415617"/>
            <a:ext cx="7416" cy="118438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BC6CBE-7F70-4B3B-812F-BA03A764543B}"/>
              </a:ext>
            </a:extLst>
          </p:cNvPr>
          <p:cNvCxnSpPr/>
          <p:nvPr/>
        </p:nvCxnSpPr>
        <p:spPr>
          <a:xfrm flipH="1">
            <a:off x="5274125" y="3880468"/>
            <a:ext cx="7416" cy="118438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7815AA-3F7B-464B-BD9B-D32C350C82E5}"/>
              </a:ext>
            </a:extLst>
          </p:cNvPr>
          <p:cNvCxnSpPr/>
          <p:nvPr/>
        </p:nvCxnSpPr>
        <p:spPr>
          <a:xfrm flipH="1" flipV="1">
            <a:off x="6718250" y="2415616"/>
            <a:ext cx="7416" cy="118438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BBF00B-8773-4013-8BE2-EF329881EDC0}"/>
              </a:ext>
            </a:extLst>
          </p:cNvPr>
          <p:cNvCxnSpPr/>
          <p:nvPr/>
        </p:nvCxnSpPr>
        <p:spPr>
          <a:xfrm flipH="1">
            <a:off x="8215905" y="3880468"/>
            <a:ext cx="7416" cy="118438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0B40B9A-DB0C-477E-A55C-00FF54401874}"/>
              </a:ext>
            </a:extLst>
          </p:cNvPr>
          <p:cNvSpPr txBox="1"/>
          <p:nvPr/>
        </p:nvSpPr>
        <p:spPr>
          <a:xfrm>
            <a:off x="3910341" y="2348880"/>
            <a:ext cx="1662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800" b="1" dirty="0">
                <a:solidFill>
                  <a:schemeClr val="tx2"/>
                </a:solidFill>
                <a:latin typeface="+mj-lt"/>
              </a:rPr>
              <a:t>UCAT Results to Unis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FBCD80-ECAB-4109-A4B0-6F169A314E6E}"/>
              </a:ext>
            </a:extLst>
          </p:cNvPr>
          <p:cNvSpPr txBox="1"/>
          <p:nvPr/>
        </p:nvSpPr>
        <p:spPr>
          <a:xfrm>
            <a:off x="6817261" y="2348880"/>
            <a:ext cx="127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800" b="1" dirty="0">
                <a:solidFill>
                  <a:schemeClr val="tx2"/>
                </a:solidFill>
                <a:latin typeface="+mj-lt"/>
              </a:rPr>
              <a:t>Y 12 Results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98F6E6-25B6-4A93-A0F8-488D537979F1}"/>
              </a:ext>
            </a:extLst>
          </p:cNvPr>
          <p:cNvSpPr txBox="1"/>
          <p:nvPr/>
        </p:nvSpPr>
        <p:spPr>
          <a:xfrm>
            <a:off x="5326336" y="4579387"/>
            <a:ext cx="127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800" b="1" dirty="0">
                <a:solidFill>
                  <a:schemeClr val="tx2"/>
                </a:solidFill>
                <a:latin typeface="+mj-lt"/>
              </a:rPr>
              <a:t>Interview offers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ACC758-AB31-451B-B2C0-1E523069264D}"/>
              </a:ext>
            </a:extLst>
          </p:cNvPr>
          <p:cNvSpPr txBox="1"/>
          <p:nvPr/>
        </p:nvSpPr>
        <p:spPr>
          <a:xfrm>
            <a:off x="8260700" y="4856386"/>
            <a:ext cx="1278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800" b="1" dirty="0">
                <a:solidFill>
                  <a:schemeClr val="tx2"/>
                </a:solidFill>
                <a:latin typeface="+mj-lt"/>
              </a:rPr>
              <a:t>Interviews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6A1271-18CA-44DF-BFDE-2AC2C2686A6A}"/>
              </a:ext>
            </a:extLst>
          </p:cNvPr>
          <p:cNvSpPr txBox="1"/>
          <p:nvPr/>
        </p:nvSpPr>
        <p:spPr>
          <a:xfrm>
            <a:off x="9721178" y="2348880"/>
            <a:ext cx="1487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800" b="1" dirty="0">
                <a:solidFill>
                  <a:schemeClr val="tx2"/>
                </a:solidFill>
                <a:latin typeface="+mj-lt"/>
              </a:rPr>
              <a:t>1</a:t>
            </a:r>
            <a:r>
              <a:rPr lang="id-ID" sz="1800" b="1" baseline="30000" dirty="0">
                <a:solidFill>
                  <a:schemeClr val="tx2"/>
                </a:solidFill>
                <a:latin typeface="+mj-lt"/>
              </a:rPr>
              <a:t>st</a:t>
            </a:r>
            <a:r>
              <a:rPr lang="id-ID" sz="1800" b="1" dirty="0">
                <a:solidFill>
                  <a:schemeClr val="tx2"/>
                </a:solidFill>
                <a:latin typeface="+mj-lt"/>
              </a:rPr>
              <a:t> Round Uni Offers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9E49A53E-1B75-4512-A0FA-7D7F76160B28}"/>
              </a:ext>
            </a:extLst>
          </p:cNvPr>
          <p:cNvSpPr/>
          <p:nvPr/>
        </p:nvSpPr>
        <p:spPr>
          <a:xfrm>
            <a:off x="10378518" y="3600003"/>
            <a:ext cx="1406113" cy="280466"/>
          </a:xfrm>
          <a:prstGeom prst="parallelogram">
            <a:avLst>
              <a:gd name="adj" fmla="val 5092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100" b="1" dirty="0">
                <a:latin typeface="+mj-lt"/>
              </a:rPr>
              <a:t>Late Jan/Feb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F6BE49A-EEEA-4E07-A620-AB2037867FA8}"/>
              </a:ext>
            </a:extLst>
          </p:cNvPr>
          <p:cNvCxnSpPr/>
          <p:nvPr/>
        </p:nvCxnSpPr>
        <p:spPr>
          <a:xfrm flipH="1">
            <a:off x="11101946" y="3880469"/>
            <a:ext cx="7416" cy="118438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92D935C-5098-43B8-9399-7249FD163702}"/>
              </a:ext>
            </a:extLst>
          </p:cNvPr>
          <p:cNvSpPr txBox="1"/>
          <p:nvPr/>
        </p:nvSpPr>
        <p:spPr>
          <a:xfrm>
            <a:off x="10416515" y="5220013"/>
            <a:ext cx="1557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800" b="1" dirty="0">
                <a:solidFill>
                  <a:schemeClr val="tx2"/>
                </a:solidFill>
                <a:latin typeface="+mj-lt"/>
              </a:rPr>
              <a:t>2</a:t>
            </a:r>
            <a:r>
              <a:rPr lang="id-ID" sz="1800" b="1" baseline="30000" dirty="0">
                <a:solidFill>
                  <a:schemeClr val="tx2"/>
                </a:solidFill>
                <a:latin typeface="+mj-lt"/>
              </a:rPr>
              <a:t>nd</a:t>
            </a:r>
            <a:r>
              <a:rPr lang="id-ID" sz="1800" b="1" dirty="0">
                <a:solidFill>
                  <a:schemeClr val="tx2"/>
                </a:solidFill>
                <a:latin typeface="+mj-lt"/>
              </a:rPr>
              <a:t>/3</a:t>
            </a:r>
            <a:r>
              <a:rPr lang="id-ID" sz="1800" b="1" baseline="30000" dirty="0">
                <a:solidFill>
                  <a:schemeClr val="tx2"/>
                </a:solidFill>
                <a:latin typeface="+mj-lt"/>
              </a:rPr>
              <a:t>rd</a:t>
            </a:r>
            <a:r>
              <a:rPr lang="id-ID" sz="1800" b="1" dirty="0">
                <a:solidFill>
                  <a:schemeClr val="tx2"/>
                </a:solidFill>
                <a:latin typeface="+mj-lt"/>
              </a:rPr>
              <a:t> Round Offers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1A2C51-A9E8-45C8-12B5-955E1D521CB1}"/>
              </a:ext>
            </a:extLst>
          </p:cNvPr>
          <p:cNvCxnSpPr/>
          <p:nvPr/>
        </p:nvCxnSpPr>
        <p:spPr>
          <a:xfrm flipH="1" flipV="1">
            <a:off x="832690" y="2415616"/>
            <a:ext cx="7416" cy="118438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arallelogram 5">
            <a:extLst>
              <a:ext uri="{FF2B5EF4-FFF2-40B4-BE49-F238E27FC236}">
                <a16:creationId xmlns:a16="http://schemas.microsoft.com/office/drawing/2014/main" id="{48213839-B0C2-1077-A82D-0BFD01D0BA94}"/>
              </a:ext>
            </a:extLst>
          </p:cNvPr>
          <p:cNvSpPr/>
          <p:nvPr/>
        </p:nvSpPr>
        <p:spPr>
          <a:xfrm>
            <a:off x="230154" y="3600000"/>
            <a:ext cx="1406113" cy="280466"/>
          </a:xfrm>
          <a:prstGeom prst="parallelogram">
            <a:avLst>
              <a:gd name="adj" fmla="val 5092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100" b="1" dirty="0">
                <a:latin typeface="+mj-lt"/>
              </a:rPr>
              <a:t>Feb-May</a:t>
            </a:r>
            <a:endParaRPr lang="id-ID" sz="1100" b="1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38D85F-2E62-F692-D236-07D3DF49B7F4}"/>
              </a:ext>
            </a:extLst>
          </p:cNvPr>
          <p:cNvSpPr txBox="1"/>
          <p:nvPr/>
        </p:nvSpPr>
        <p:spPr>
          <a:xfrm>
            <a:off x="976259" y="2348879"/>
            <a:ext cx="1662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800" b="1" dirty="0">
                <a:solidFill>
                  <a:schemeClr val="tx2"/>
                </a:solidFill>
                <a:latin typeface="+mj-lt"/>
              </a:rPr>
              <a:t>UCAT </a:t>
            </a:r>
            <a:r>
              <a:rPr lang="en-AU" sz="1800" b="1" dirty="0">
                <a:solidFill>
                  <a:schemeClr val="tx2"/>
                </a:solidFill>
                <a:latin typeface="+mj-lt"/>
              </a:rPr>
              <a:t>Bookings Open</a:t>
            </a:r>
            <a:endParaRPr lang="id-ID" sz="18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296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uiExpand="1" build="p"/>
      <p:bldP spid="22" grpId="0"/>
      <p:bldP spid="25" grpId="0"/>
      <p:bldP spid="28" grpId="0"/>
      <p:bldP spid="31" grpId="0"/>
      <p:bldP spid="35" grpId="0"/>
      <p:bldP spid="36" grpId="0" animBg="1"/>
      <p:bldP spid="40" grpId="0"/>
      <p:bldP spid="6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2A6A96-D4F4-4A9B-87F4-683FCCC829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8" b="7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ECE1AA-FC8A-4AEA-8DB5-6491B00070E4}"/>
              </a:ext>
            </a:extLst>
          </p:cNvPr>
          <p:cNvSpPr txBox="1"/>
          <p:nvPr/>
        </p:nvSpPr>
        <p:spPr>
          <a:xfrm>
            <a:off x="2351584" y="3717032"/>
            <a:ext cx="7704856" cy="116853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How MedEntry Can Help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7F6ADBC-80F5-2AF2-E222-0463FF5AFB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328047"/>
            <a:ext cx="1194881" cy="5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88BFB4C-45F7-EA38-2EFE-B6FF680C91C5}"/>
              </a:ext>
            </a:extLst>
          </p:cNvPr>
          <p:cNvSpPr txBox="1"/>
          <p:nvPr/>
        </p:nvSpPr>
        <p:spPr>
          <a:xfrm>
            <a:off x="-672752" y="1226917"/>
            <a:ext cx="8208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https://www.medentry.edu.au/teachers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0E9135-7FAA-10E7-C5EF-E51D68D573F9}"/>
              </a:ext>
            </a:extLst>
          </p:cNvPr>
          <p:cNvSpPr/>
          <p:nvPr/>
        </p:nvSpPr>
        <p:spPr>
          <a:xfrm>
            <a:off x="4655840" y="4581128"/>
            <a:ext cx="93610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59EA9C-650D-1243-5898-8C9439150B8F}"/>
              </a:ext>
            </a:extLst>
          </p:cNvPr>
          <p:cNvSpPr/>
          <p:nvPr/>
        </p:nvSpPr>
        <p:spPr>
          <a:xfrm>
            <a:off x="11064552" y="4625587"/>
            <a:ext cx="93610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E058C8-BC59-DB73-95C2-B39FDAF5440B}"/>
              </a:ext>
            </a:extLst>
          </p:cNvPr>
          <p:cNvSpPr txBox="1">
            <a:spLocks/>
          </p:cNvSpPr>
          <p:nvPr/>
        </p:nvSpPr>
        <p:spPr>
          <a:xfrm>
            <a:off x="576528" y="593367"/>
            <a:ext cx="10272000" cy="76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b="1" kern="1200" cap="none" spc="-100" baseline="0">
                <a:ln>
                  <a:noFill/>
                </a:ln>
                <a:solidFill>
                  <a:srgbClr val="F2473A"/>
                </a:solidFill>
                <a:effectLst/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Free Getting into Medicine Help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D89220-1C41-4AA2-3E8F-69A2FAB48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2391055"/>
            <a:ext cx="2295719" cy="3240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E30141-79E9-BB78-8679-A0F6D7CC5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6" y="2314120"/>
            <a:ext cx="4818144" cy="35534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726A83-80DE-328C-06A7-0C96220AB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217" y="2765321"/>
            <a:ext cx="4047422" cy="249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76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D3693-E005-75AC-B8A8-0C5C90D13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E95D957-5075-66CD-8E0F-12530484C95A}"/>
              </a:ext>
            </a:extLst>
          </p:cNvPr>
          <p:cNvSpPr txBox="1"/>
          <p:nvPr/>
        </p:nvSpPr>
        <p:spPr>
          <a:xfrm>
            <a:off x="84585" y="1315469"/>
            <a:ext cx="10078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https://www.medentry.edu.au/resources/medical-entry-webinars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706D83-39FB-18E8-AC01-98DFDE30C543}"/>
              </a:ext>
            </a:extLst>
          </p:cNvPr>
          <p:cNvSpPr/>
          <p:nvPr/>
        </p:nvSpPr>
        <p:spPr>
          <a:xfrm>
            <a:off x="4655840" y="4581128"/>
            <a:ext cx="93610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8C7300-A517-1F83-F98E-6D133ACF61E5}"/>
              </a:ext>
            </a:extLst>
          </p:cNvPr>
          <p:cNvSpPr/>
          <p:nvPr/>
        </p:nvSpPr>
        <p:spPr>
          <a:xfrm>
            <a:off x="11064552" y="4625587"/>
            <a:ext cx="93610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8C634D-A249-90EF-161E-20E817F8C1FE}"/>
              </a:ext>
            </a:extLst>
          </p:cNvPr>
          <p:cNvSpPr txBox="1">
            <a:spLocks/>
          </p:cNvSpPr>
          <p:nvPr/>
        </p:nvSpPr>
        <p:spPr>
          <a:xfrm>
            <a:off x="576528" y="593367"/>
            <a:ext cx="6671600" cy="76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b="1" kern="1200" cap="none" spc="-100" baseline="0">
                <a:ln>
                  <a:noFill/>
                </a:ln>
                <a:solidFill>
                  <a:srgbClr val="F2473A"/>
                </a:solidFill>
                <a:effectLst/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Free Webinars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F1245A-2CCC-AD98-6CA8-119C2DEA0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2063315"/>
            <a:ext cx="7772400" cy="391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32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E080DA6F-B9F3-4538-BDFA-3BD8D840CB18}"/>
              </a:ext>
            </a:extLst>
          </p:cNvPr>
          <p:cNvGrpSpPr/>
          <p:nvPr/>
        </p:nvGrpSpPr>
        <p:grpSpPr>
          <a:xfrm>
            <a:off x="5285510" y="5029817"/>
            <a:ext cx="5762654" cy="732212"/>
            <a:chOff x="5285510" y="5029817"/>
            <a:chExt cx="5680630" cy="73221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5ED762B-5E11-4E14-AA6B-9B563C7C67AD}"/>
                </a:ext>
              </a:extLst>
            </p:cNvPr>
            <p:cNvGrpSpPr/>
            <p:nvPr/>
          </p:nvGrpSpPr>
          <p:grpSpPr>
            <a:xfrm>
              <a:off x="5285510" y="5029817"/>
              <a:ext cx="2439867" cy="732212"/>
              <a:chOff x="5285510" y="4500095"/>
              <a:chExt cx="2439867" cy="732212"/>
            </a:xfrm>
          </p:grpSpPr>
          <p:sp>
            <p:nvSpPr>
              <p:cNvPr id="9" name="Freeform 361">
                <a:extLst>
                  <a:ext uri="{FF2B5EF4-FFF2-40B4-BE49-F238E27FC236}">
                    <a16:creationId xmlns:a16="http://schemas.microsoft.com/office/drawing/2014/main" id="{5BE425D6-B7F0-4EC5-9B97-4F35A10B0AE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 flipV="1">
                <a:off x="6585339" y="3869914"/>
                <a:ext cx="509857" cy="1770219"/>
              </a:xfrm>
              <a:custGeom>
                <a:avLst/>
                <a:gdLst>
                  <a:gd name="T0" fmla="*/ 181 w 360"/>
                  <a:gd name="T1" fmla="*/ 0 h 1446"/>
                  <a:gd name="T2" fmla="*/ 360 w 360"/>
                  <a:gd name="T3" fmla="*/ 102 h 1446"/>
                  <a:gd name="T4" fmla="*/ 360 w 360"/>
                  <a:gd name="T5" fmla="*/ 1446 h 1446"/>
                  <a:gd name="T6" fmla="*/ 0 w 360"/>
                  <a:gd name="T7" fmla="*/ 1446 h 1446"/>
                  <a:gd name="T8" fmla="*/ 0 w 360"/>
                  <a:gd name="T9" fmla="*/ 102 h 1446"/>
                  <a:gd name="T10" fmla="*/ 181 w 360"/>
                  <a:gd name="T11" fmla="*/ 0 h 1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" h="1446">
                    <a:moveTo>
                      <a:pt x="181" y="0"/>
                    </a:moveTo>
                    <a:lnTo>
                      <a:pt x="360" y="102"/>
                    </a:lnTo>
                    <a:lnTo>
                      <a:pt x="360" y="1446"/>
                    </a:lnTo>
                    <a:lnTo>
                      <a:pt x="0" y="1446"/>
                    </a:lnTo>
                    <a:lnTo>
                      <a:pt x="0" y="102"/>
                    </a:lnTo>
                    <a:lnTo>
                      <a:pt x="18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" name="Freeform 376">
                <a:extLst>
                  <a:ext uri="{FF2B5EF4-FFF2-40B4-BE49-F238E27FC236}">
                    <a16:creationId xmlns:a16="http://schemas.microsoft.com/office/drawing/2014/main" id="{297E0829-BEB0-4646-A316-5EC1A680875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 flipV="1">
                <a:off x="5394399" y="4671550"/>
                <a:ext cx="732212" cy="389302"/>
              </a:xfrm>
              <a:custGeom>
                <a:avLst/>
                <a:gdLst>
                  <a:gd name="T0" fmla="*/ 0 w 517"/>
                  <a:gd name="T1" fmla="*/ 0 h 318"/>
                  <a:gd name="T2" fmla="*/ 360 w 517"/>
                  <a:gd name="T3" fmla="*/ 0 h 318"/>
                  <a:gd name="T4" fmla="*/ 517 w 517"/>
                  <a:gd name="T5" fmla="*/ 318 h 318"/>
                  <a:gd name="T6" fmla="*/ 54 w 517"/>
                  <a:gd name="T7" fmla="*/ 318 h 318"/>
                  <a:gd name="T8" fmla="*/ 0 w 517"/>
                  <a:gd name="T9" fmla="*/ 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7" h="318">
                    <a:moveTo>
                      <a:pt x="0" y="0"/>
                    </a:moveTo>
                    <a:lnTo>
                      <a:pt x="360" y="0"/>
                    </a:lnTo>
                    <a:lnTo>
                      <a:pt x="517" y="318"/>
                    </a:lnTo>
                    <a:lnTo>
                      <a:pt x="54" y="3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" name="Rectangle 405">
                <a:extLst>
                  <a:ext uri="{FF2B5EF4-FFF2-40B4-BE49-F238E27FC236}">
                    <a16:creationId xmlns:a16="http://schemas.microsoft.com/office/drawing/2014/main" id="{B5774B6F-2C68-481E-8263-76263FD9D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 flipV="1">
                <a:off x="5097817" y="4764266"/>
                <a:ext cx="655734" cy="280347"/>
              </a:xfrm>
              <a:prstGeom prst="rect">
                <a:avLst/>
              </a:prstGeom>
              <a:solidFill>
                <a:schemeClr val="accent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DB34AA-34E8-4561-8FFF-FA499C3529ED}"/>
                </a:ext>
              </a:extLst>
            </p:cNvPr>
            <p:cNvSpPr/>
            <p:nvPr/>
          </p:nvSpPr>
          <p:spPr>
            <a:xfrm>
              <a:off x="7737055" y="5080688"/>
              <a:ext cx="32290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en-US" sz="2000" dirty="0"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pitchFamily="18" charset="0"/>
                </a:rPr>
                <a:t>How are their public </a:t>
              </a:r>
              <a:r>
                <a:rPr lang="en-US" sz="2000" b="1" dirty="0"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pitchFamily="18" charset="0"/>
                </a:rPr>
                <a:t>reviews</a:t>
              </a:r>
              <a:r>
                <a:rPr lang="en-US" sz="2000" dirty="0"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pitchFamily="18" charset="0"/>
                </a:rPr>
                <a:t>?</a:t>
              </a:r>
              <a:endParaRPr lang="en-US" sz="2000" dirty="0">
                <a:latin typeface="Source Sans Pro" panose="020B0503030403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4A0D091-0F1B-4FC8-81E4-7F153C8C04FF}"/>
              </a:ext>
            </a:extLst>
          </p:cNvPr>
          <p:cNvGrpSpPr/>
          <p:nvPr/>
        </p:nvGrpSpPr>
        <p:grpSpPr>
          <a:xfrm>
            <a:off x="5285508" y="1975233"/>
            <a:ext cx="5545630" cy="882337"/>
            <a:chOff x="5285508" y="1975233"/>
            <a:chExt cx="4099049" cy="88233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A2A5265-4757-4166-A4C7-2AAE9136D194}"/>
                </a:ext>
              </a:extLst>
            </p:cNvPr>
            <p:cNvGrpSpPr/>
            <p:nvPr/>
          </p:nvGrpSpPr>
          <p:grpSpPr>
            <a:xfrm>
              <a:off x="5285508" y="1975233"/>
              <a:ext cx="1372352" cy="882337"/>
              <a:chOff x="5285508" y="2411095"/>
              <a:chExt cx="1372352" cy="882337"/>
            </a:xfrm>
          </p:grpSpPr>
          <p:sp>
            <p:nvSpPr>
              <p:cNvPr id="6" name="Freeform 357">
                <a:extLst>
                  <a:ext uri="{FF2B5EF4-FFF2-40B4-BE49-F238E27FC236}">
                    <a16:creationId xmlns:a16="http://schemas.microsoft.com/office/drawing/2014/main" id="{78CE0A9D-DDDF-44E2-BDBE-E5B04D47C20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 flipV="1">
                <a:off x="6051581" y="2687153"/>
                <a:ext cx="509857" cy="702701"/>
              </a:xfrm>
              <a:custGeom>
                <a:avLst/>
                <a:gdLst>
                  <a:gd name="T0" fmla="*/ 179 w 360"/>
                  <a:gd name="T1" fmla="*/ 0 h 574"/>
                  <a:gd name="T2" fmla="*/ 360 w 360"/>
                  <a:gd name="T3" fmla="*/ 102 h 574"/>
                  <a:gd name="T4" fmla="*/ 360 w 360"/>
                  <a:gd name="T5" fmla="*/ 574 h 574"/>
                  <a:gd name="T6" fmla="*/ 0 w 360"/>
                  <a:gd name="T7" fmla="*/ 574 h 574"/>
                  <a:gd name="T8" fmla="*/ 0 w 360"/>
                  <a:gd name="T9" fmla="*/ 102 h 574"/>
                  <a:gd name="T10" fmla="*/ 179 w 360"/>
                  <a:gd name="T11" fmla="*/ 0 h 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" h="574">
                    <a:moveTo>
                      <a:pt x="179" y="0"/>
                    </a:moveTo>
                    <a:lnTo>
                      <a:pt x="360" y="102"/>
                    </a:lnTo>
                    <a:lnTo>
                      <a:pt x="360" y="574"/>
                    </a:lnTo>
                    <a:lnTo>
                      <a:pt x="0" y="574"/>
                    </a:lnTo>
                    <a:lnTo>
                      <a:pt x="0" y="10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" name="Freeform 373">
                <a:extLst>
                  <a:ext uri="{FF2B5EF4-FFF2-40B4-BE49-F238E27FC236}">
                    <a16:creationId xmlns:a16="http://schemas.microsoft.com/office/drawing/2014/main" id="{4E9084A7-2535-4EBA-AC52-531BD8E34F8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 flipV="1">
                <a:off x="5319339" y="2657613"/>
                <a:ext cx="882337" cy="389301"/>
              </a:xfrm>
              <a:custGeom>
                <a:avLst/>
                <a:gdLst>
                  <a:gd name="T0" fmla="*/ 263 w 623"/>
                  <a:gd name="T1" fmla="*/ 0 h 318"/>
                  <a:gd name="T2" fmla="*/ 623 w 623"/>
                  <a:gd name="T3" fmla="*/ 0 h 318"/>
                  <a:gd name="T4" fmla="*/ 464 w 623"/>
                  <a:gd name="T5" fmla="*/ 318 h 318"/>
                  <a:gd name="T6" fmla="*/ 0 w 623"/>
                  <a:gd name="T7" fmla="*/ 318 h 318"/>
                  <a:gd name="T8" fmla="*/ 263 w 623"/>
                  <a:gd name="T9" fmla="*/ 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3" h="318">
                    <a:moveTo>
                      <a:pt x="263" y="0"/>
                    </a:moveTo>
                    <a:lnTo>
                      <a:pt x="623" y="0"/>
                    </a:lnTo>
                    <a:lnTo>
                      <a:pt x="464" y="318"/>
                    </a:lnTo>
                    <a:lnTo>
                      <a:pt x="0" y="318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" name="Rectangle 402">
                <a:extLst>
                  <a:ext uri="{FF2B5EF4-FFF2-40B4-BE49-F238E27FC236}">
                    <a16:creationId xmlns:a16="http://schemas.microsoft.com/office/drawing/2014/main" id="{12C6755D-1967-40DB-8C70-F1F3CF5C2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 flipV="1">
                <a:off x="5097107" y="2599496"/>
                <a:ext cx="657149" cy="280347"/>
              </a:xfrm>
              <a:prstGeom prst="rect">
                <a:avLst/>
              </a:prstGeom>
              <a:solidFill>
                <a:schemeClr val="accent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FB9DB77-A2BB-4457-9194-F8E28CA602C3}"/>
                </a:ext>
              </a:extLst>
            </p:cNvPr>
            <p:cNvSpPr/>
            <p:nvPr/>
          </p:nvSpPr>
          <p:spPr>
            <a:xfrm>
              <a:off x="6657860" y="2369094"/>
              <a:ext cx="272669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1200"/>
                </a:spcAft>
                <a:defRPr/>
              </a:pPr>
              <a:r>
                <a:rPr lang="en-US" sz="2000" dirty="0"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pitchFamily="18" charset="0"/>
                </a:rPr>
                <a:t>Who </a:t>
              </a:r>
              <a:r>
                <a:rPr lang="en-US" sz="2000" b="1" dirty="0"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pitchFamily="18" charset="0"/>
                </a:rPr>
                <a:t>runs</a:t>
              </a:r>
              <a:r>
                <a:rPr lang="en-US" sz="2000" dirty="0"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pitchFamily="18" charset="0"/>
                </a:rPr>
                <a:t> the </a:t>
              </a:r>
              <a:r>
                <a:rPr lang="en-US" sz="2000" dirty="0" err="1"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pitchFamily="18" charset="0"/>
                </a:rPr>
                <a:t>organisation</a:t>
              </a:r>
              <a:r>
                <a:rPr lang="en-US" sz="2000" dirty="0"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pitchFamily="18" charset="0"/>
                </a:rPr>
                <a:t>?</a:t>
              </a:r>
              <a:endParaRPr lang="en-US" sz="2000" dirty="0">
                <a:solidFill>
                  <a:prstClr val="black"/>
                </a:solidFill>
                <a:latin typeface="Source Sans Pro" panose="020B0503030403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BEC8E7F-8C4F-4896-B233-1C77775C932A}"/>
              </a:ext>
            </a:extLst>
          </p:cNvPr>
          <p:cNvGrpSpPr/>
          <p:nvPr/>
        </p:nvGrpSpPr>
        <p:grpSpPr>
          <a:xfrm>
            <a:off x="5285508" y="2986235"/>
            <a:ext cx="6678311" cy="730797"/>
            <a:chOff x="5285508" y="2986235"/>
            <a:chExt cx="5914750" cy="73079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798A701-3D2B-4063-AA7D-1835C487B38A}"/>
                </a:ext>
              </a:extLst>
            </p:cNvPr>
            <p:cNvGrpSpPr/>
            <p:nvPr/>
          </p:nvGrpSpPr>
          <p:grpSpPr>
            <a:xfrm>
              <a:off x="5285508" y="2986235"/>
              <a:ext cx="2100762" cy="730797"/>
              <a:chOff x="5285508" y="3133392"/>
              <a:chExt cx="2100762" cy="730797"/>
            </a:xfrm>
          </p:grpSpPr>
          <p:sp>
            <p:nvSpPr>
              <p:cNvPr id="7" name="Freeform 358">
                <a:extLst>
                  <a:ext uri="{FF2B5EF4-FFF2-40B4-BE49-F238E27FC236}">
                    <a16:creationId xmlns:a16="http://schemas.microsoft.com/office/drawing/2014/main" id="{00C35276-753A-4E40-8786-997F875335B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 flipV="1">
                <a:off x="6416494" y="2894413"/>
                <a:ext cx="508441" cy="1431111"/>
              </a:xfrm>
              <a:custGeom>
                <a:avLst/>
                <a:gdLst>
                  <a:gd name="T0" fmla="*/ 180 w 359"/>
                  <a:gd name="T1" fmla="*/ 0 h 1169"/>
                  <a:gd name="T2" fmla="*/ 359 w 359"/>
                  <a:gd name="T3" fmla="*/ 102 h 1169"/>
                  <a:gd name="T4" fmla="*/ 359 w 359"/>
                  <a:gd name="T5" fmla="*/ 1169 h 1169"/>
                  <a:gd name="T6" fmla="*/ 0 w 359"/>
                  <a:gd name="T7" fmla="*/ 1169 h 1169"/>
                  <a:gd name="T8" fmla="*/ 0 w 359"/>
                  <a:gd name="T9" fmla="*/ 102 h 1169"/>
                  <a:gd name="T10" fmla="*/ 180 w 359"/>
                  <a:gd name="T11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" h="1169">
                    <a:moveTo>
                      <a:pt x="180" y="0"/>
                    </a:moveTo>
                    <a:lnTo>
                      <a:pt x="359" y="102"/>
                    </a:lnTo>
                    <a:lnTo>
                      <a:pt x="359" y="1169"/>
                    </a:lnTo>
                    <a:lnTo>
                      <a:pt x="0" y="1169"/>
                    </a:lnTo>
                    <a:lnTo>
                      <a:pt x="0" y="102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" name="Freeform 374">
                <a:extLst>
                  <a:ext uri="{FF2B5EF4-FFF2-40B4-BE49-F238E27FC236}">
                    <a16:creationId xmlns:a16="http://schemas.microsoft.com/office/drawing/2014/main" id="{CD2B36CE-E145-4E1B-953F-76B79C644F3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 flipV="1">
                <a:off x="5395109" y="3304139"/>
                <a:ext cx="730796" cy="389301"/>
              </a:xfrm>
              <a:custGeom>
                <a:avLst/>
                <a:gdLst>
                  <a:gd name="T0" fmla="*/ 157 w 516"/>
                  <a:gd name="T1" fmla="*/ 0 h 318"/>
                  <a:gd name="T2" fmla="*/ 516 w 516"/>
                  <a:gd name="T3" fmla="*/ 0 h 318"/>
                  <a:gd name="T4" fmla="*/ 464 w 516"/>
                  <a:gd name="T5" fmla="*/ 318 h 318"/>
                  <a:gd name="T6" fmla="*/ 0 w 516"/>
                  <a:gd name="T7" fmla="*/ 318 h 318"/>
                  <a:gd name="T8" fmla="*/ 157 w 516"/>
                  <a:gd name="T9" fmla="*/ 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318">
                    <a:moveTo>
                      <a:pt x="157" y="0"/>
                    </a:moveTo>
                    <a:lnTo>
                      <a:pt x="516" y="0"/>
                    </a:lnTo>
                    <a:lnTo>
                      <a:pt x="464" y="318"/>
                    </a:lnTo>
                    <a:lnTo>
                      <a:pt x="0" y="318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" name="Rectangle 404">
                <a:extLst>
                  <a:ext uri="{FF2B5EF4-FFF2-40B4-BE49-F238E27FC236}">
                    <a16:creationId xmlns:a16="http://schemas.microsoft.com/office/drawing/2014/main" id="{C63CEE71-88A9-4427-AC05-BB667CC41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 flipV="1">
                <a:off x="5097107" y="3321794"/>
                <a:ext cx="657149" cy="280347"/>
              </a:xfrm>
              <a:prstGeom prst="rect">
                <a:avLst/>
              </a:prstGeom>
              <a:solidFill>
                <a:schemeClr val="accent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61A4E12-4F1C-4EAE-85F0-75D845C42546}"/>
                </a:ext>
              </a:extLst>
            </p:cNvPr>
            <p:cNvSpPr/>
            <p:nvPr/>
          </p:nvSpPr>
          <p:spPr>
            <a:xfrm>
              <a:off x="7410745" y="3249914"/>
              <a:ext cx="37895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120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pitchFamily="18" charset="0"/>
                </a:rPr>
                <a:t>What is their </a:t>
              </a:r>
              <a:r>
                <a:rPr lang="en-US" sz="2000" b="1" dirty="0">
                  <a:solidFill>
                    <a:prstClr val="black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pitchFamily="18" charset="0"/>
                </a:rPr>
                <a:t>teaching</a:t>
              </a:r>
              <a:r>
                <a:rPr lang="en-US" sz="2000" dirty="0">
                  <a:solidFill>
                    <a:prstClr val="black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pitchFamily="18" charset="0"/>
                </a:rPr>
                <a:t>/business model?</a:t>
              </a:r>
              <a:endParaRPr lang="en-US" sz="2000" b="1" dirty="0">
                <a:latin typeface="Source Sans Pro "/>
                <a:ea typeface="Source Sans Pro Light" panose="020B0403030403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2E3854E-19A6-49D7-9FBE-A0329AFF7214}"/>
              </a:ext>
            </a:extLst>
          </p:cNvPr>
          <p:cNvGrpSpPr/>
          <p:nvPr/>
        </p:nvGrpSpPr>
        <p:grpSpPr>
          <a:xfrm>
            <a:off x="5285506" y="4077072"/>
            <a:ext cx="6715151" cy="657149"/>
            <a:chOff x="5285506" y="4077072"/>
            <a:chExt cx="4986959" cy="65714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88C4E0D-8CFE-4548-AD20-3827A83CABDF}"/>
                </a:ext>
              </a:extLst>
            </p:cNvPr>
            <p:cNvGrpSpPr/>
            <p:nvPr/>
          </p:nvGrpSpPr>
          <p:grpSpPr>
            <a:xfrm>
              <a:off x="5285506" y="4077072"/>
              <a:ext cx="1809398" cy="657149"/>
              <a:chOff x="5285506" y="3854275"/>
              <a:chExt cx="1809398" cy="657149"/>
            </a:xfrm>
          </p:grpSpPr>
          <p:sp>
            <p:nvSpPr>
              <p:cNvPr id="8" name="Freeform 359">
                <a:extLst>
                  <a:ext uri="{FF2B5EF4-FFF2-40B4-BE49-F238E27FC236}">
                    <a16:creationId xmlns:a16="http://schemas.microsoft.com/office/drawing/2014/main" id="{0B3CD3DE-7D3E-4E2C-9CC1-472AAF79658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 flipV="1">
                <a:off x="6270810" y="3613684"/>
                <a:ext cx="508441" cy="1139747"/>
              </a:xfrm>
              <a:custGeom>
                <a:avLst/>
                <a:gdLst>
                  <a:gd name="T0" fmla="*/ 179 w 359"/>
                  <a:gd name="T1" fmla="*/ 0 h 931"/>
                  <a:gd name="T2" fmla="*/ 359 w 359"/>
                  <a:gd name="T3" fmla="*/ 102 h 931"/>
                  <a:gd name="T4" fmla="*/ 359 w 359"/>
                  <a:gd name="T5" fmla="*/ 931 h 931"/>
                  <a:gd name="T6" fmla="*/ 0 w 359"/>
                  <a:gd name="T7" fmla="*/ 931 h 931"/>
                  <a:gd name="T8" fmla="*/ 0 w 359"/>
                  <a:gd name="T9" fmla="*/ 102 h 931"/>
                  <a:gd name="T10" fmla="*/ 179 w 359"/>
                  <a:gd name="T11" fmla="*/ 0 h 9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" h="931">
                    <a:moveTo>
                      <a:pt x="179" y="0"/>
                    </a:moveTo>
                    <a:lnTo>
                      <a:pt x="359" y="102"/>
                    </a:lnTo>
                    <a:lnTo>
                      <a:pt x="359" y="931"/>
                    </a:lnTo>
                    <a:lnTo>
                      <a:pt x="0" y="931"/>
                    </a:lnTo>
                    <a:lnTo>
                      <a:pt x="0" y="10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" name="Freeform 377">
                <a:extLst>
                  <a:ext uri="{FF2B5EF4-FFF2-40B4-BE49-F238E27FC236}">
                    <a16:creationId xmlns:a16="http://schemas.microsoft.com/office/drawing/2014/main" id="{753EA896-7241-42E7-B3FB-E8F9F3803166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 flipV="1">
                <a:off x="5431930" y="3988199"/>
                <a:ext cx="657149" cy="389302"/>
              </a:xfrm>
              <a:custGeom>
                <a:avLst/>
                <a:gdLst>
                  <a:gd name="T0" fmla="*/ 53 w 464"/>
                  <a:gd name="T1" fmla="*/ 0 h 318"/>
                  <a:gd name="T2" fmla="*/ 412 w 464"/>
                  <a:gd name="T3" fmla="*/ 0 h 318"/>
                  <a:gd name="T4" fmla="*/ 464 w 464"/>
                  <a:gd name="T5" fmla="*/ 318 h 318"/>
                  <a:gd name="T6" fmla="*/ 0 w 464"/>
                  <a:gd name="T7" fmla="*/ 318 h 318"/>
                  <a:gd name="T8" fmla="*/ 53 w 464"/>
                  <a:gd name="T9" fmla="*/ 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4" h="318">
                    <a:moveTo>
                      <a:pt x="53" y="0"/>
                    </a:moveTo>
                    <a:lnTo>
                      <a:pt x="412" y="0"/>
                    </a:lnTo>
                    <a:lnTo>
                      <a:pt x="464" y="318"/>
                    </a:lnTo>
                    <a:lnTo>
                      <a:pt x="0" y="318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" name="Rectangle 407">
                <a:extLst>
                  <a:ext uri="{FF2B5EF4-FFF2-40B4-BE49-F238E27FC236}">
                    <a16:creationId xmlns:a16="http://schemas.microsoft.com/office/drawing/2014/main" id="{3A3FE1AB-C49C-4004-A661-87C170F90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 flipV="1">
                <a:off x="5097105" y="4042676"/>
                <a:ext cx="657149" cy="280347"/>
              </a:xfrm>
              <a:prstGeom prst="rect">
                <a:avLst/>
              </a:prstGeom>
              <a:solidFill>
                <a:schemeClr val="accent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ED6B5C4-F504-4BE6-9C11-4432A31C2E2B}"/>
                </a:ext>
              </a:extLst>
            </p:cNvPr>
            <p:cNvSpPr/>
            <p:nvPr/>
          </p:nvSpPr>
          <p:spPr>
            <a:xfrm>
              <a:off x="7094905" y="4211694"/>
              <a:ext cx="31775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1200"/>
                </a:spcAft>
                <a:defRPr/>
              </a:pPr>
              <a:r>
                <a:rPr lang="en-US" sz="2000" dirty="0"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pitchFamily="18" charset="0"/>
                </a:rPr>
                <a:t>Have they got a </a:t>
              </a:r>
              <a:r>
                <a:rPr lang="en-US" sz="2000" b="1" dirty="0"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pitchFamily="18" charset="0"/>
                </a:rPr>
                <a:t>track record </a:t>
              </a:r>
              <a:r>
                <a:rPr lang="en-US" sz="2000" dirty="0"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pitchFamily="18" charset="0"/>
                </a:rPr>
                <a:t>of success?</a:t>
              </a:r>
              <a:endParaRPr lang="en-US" sz="2000" dirty="0">
                <a:solidFill>
                  <a:prstClr val="black"/>
                </a:solidFill>
                <a:latin typeface="Source Sans Pro" panose="020B0503030403020204" pitchFamily="34" charset="0"/>
                <a:cs typeface="Times New Roman" pitchFamily="18" charset="0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1CE527F6-F4C5-48B7-8526-CC4DCE836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27" y="593367"/>
            <a:ext cx="10560033" cy="763600"/>
          </a:xfrm>
        </p:spPr>
        <p:txBody>
          <a:bodyPr/>
          <a:lstStyle/>
          <a:p>
            <a:r>
              <a:rPr lang="en-US" dirty="0"/>
              <a:t>Which UCAT &amp; Interview Prep Provider?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77A17B-7C6E-CE01-4AAF-68F8C74B969E}"/>
              </a:ext>
            </a:extLst>
          </p:cNvPr>
          <p:cNvSpPr txBox="1"/>
          <p:nvPr/>
        </p:nvSpPr>
        <p:spPr>
          <a:xfrm>
            <a:off x="9552384" y="6396335"/>
            <a:ext cx="2938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itchFamily="18" charset="0"/>
              </a:rPr>
              <a:t>*Late bookings 31 May ($85 extra)</a:t>
            </a:r>
            <a:br>
              <a:rPr lang="en-US" sz="12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itchFamily="18" charset="0"/>
              </a:rPr>
            </a:br>
            <a:r>
              <a:rPr lang="en-US" sz="12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itchFamily="18" charset="0"/>
              </a:rPr>
              <a:t>*Final late bookings 5 June ($185 extra)</a:t>
            </a:r>
            <a:endParaRPr lang="en-AU" sz="1200" dirty="0"/>
          </a:p>
        </p:txBody>
      </p:sp>
      <p:pic>
        <p:nvPicPr>
          <p:cNvPr id="1026" name="Picture 2" descr="Songs Of The Wild West">
            <a:extLst>
              <a:ext uri="{FF2B5EF4-FFF2-40B4-BE49-F238E27FC236}">
                <a16:creationId xmlns:a16="http://schemas.microsoft.com/office/drawing/2014/main" id="{129291C2-4843-C086-8E21-9FAA21124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81" y="1628800"/>
            <a:ext cx="4539023" cy="4539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134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1AD6-4A88-F53D-EF39-D7A8F29D8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2056" name="Picture 8" descr="How to Rectify a Trust Deed - Mosaic Tax Legal">
            <a:extLst>
              <a:ext uri="{FF2B5EF4-FFF2-40B4-BE49-F238E27FC236}">
                <a16:creationId xmlns:a16="http://schemas.microsoft.com/office/drawing/2014/main" id="{9924847A-EA32-C209-BA2C-A61BB6E5F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576720" cy="838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895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CA665-9464-5AA3-5D7F-EF1DD33EE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B5BDC4-AA82-0A37-E763-92A628664088}"/>
              </a:ext>
            </a:extLst>
          </p:cNvPr>
          <p:cNvGrpSpPr/>
          <p:nvPr/>
        </p:nvGrpSpPr>
        <p:grpSpPr>
          <a:xfrm>
            <a:off x="576528" y="404664"/>
            <a:ext cx="6591871" cy="5692633"/>
            <a:chOff x="2800064" y="582683"/>
            <a:chExt cx="6591871" cy="56926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D4F7DB-A742-2C29-7C0B-DD45B4175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0064" y="582683"/>
              <a:ext cx="6591871" cy="56926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85436C-965F-25F9-AA93-C6822B1FAEE6}"/>
                </a:ext>
              </a:extLst>
            </p:cNvPr>
            <p:cNvSpPr/>
            <p:nvPr/>
          </p:nvSpPr>
          <p:spPr>
            <a:xfrm>
              <a:off x="8040216" y="908720"/>
              <a:ext cx="1008112" cy="360040"/>
            </a:xfrm>
            <a:prstGeom prst="rect">
              <a:avLst/>
            </a:prstGeom>
            <a:solidFill>
              <a:srgbClr val="1F1F1F"/>
            </a:solidFill>
            <a:ln>
              <a:solidFill>
                <a:srgbClr val="1F1F1F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026" name="Picture 2" descr="How to Get More Google Reviews for Your Business - Storyteller">
            <a:extLst>
              <a:ext uri="{FF2B5EF4-FFF2-40B4-BE49-F238E27FC236}">
                <a16:creationId xmlns:a16="http://schemas.microsoft.com/office/drawing/2014/main" id="{9B30CC47-1A90-24E5-10D1-656B6BF4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2780928"/>
            <a:ext cx="3341467" cy="166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766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62B7FE-CC6F-4A11-BAA4-1D6B38D8FB31}"/>
              </a:ext>
            </a:extLst>
          </p:cNvPr>
          <p:cNvSpPr/>
          <p:nvPr/>
        </p:nvSpPr>
        <p:spPr>
          <a:xfrm>
            <a:off x="0" y="1196752"/>
            <a:ext cx="12192000" cy="5661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232531-1B90-4A06-A20F-92C06F2CAA61}"/>
              </a:ext>
            </a:extLst>
          </p:cNvPr>
          <p:cNvGrpSpPr/>
          <p:nvPr/>
        </p:nvGrpSpPr>
        <p:grpSpPr>
          <a:xfrm>
            <a:off x="695400" y="6429803"/>
            <a:ext cx="1008112" cy="235706"/>
            <a:chOff x="733846" y="5927642"/>
            <a:chExt cx="940252" cy="220658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EA26FEA-6D05-4055-A6B9-BB99D89497B9}"/>
                </a:ext>
              </a:extLst>
            </p:cNvPr>
            <p:cNvSpPr/>
            <p:nvPr/>
          </p:nvSpPr>
          <p:spPr>
            <a:xfrm>
              <a:off x="1576196" y="5973294"/>
              <a:ext cx="97902" cy="106061"/>
            </a:xfrm>
            <a:custGeom>
              <a:avLst/>
              <a:gdLst>
                <a:gd name="connsiteX0" fmla="*/ 0 w 97902"/>
                <a:gd name="connsiteY0" fmla="*/ 22190 h 106060"/>
                <a:gd name="connsiteX1" fmla="*/ 22289 w 97902"/>
                <a:gd name="connsiteY1" fmla="*/ 0 h 106060"/>
                <a:gd name="connsiteX2" fmla="*/ 30603 w 97902"/>
                <a:gd name="connsiteY2" fmla="*/ 0 h 106060"/>
                <a:gd name="connsiteX3" fmla="*/ 39781 w 97902"/>
                <a:gd name="connsiteY3" fmla="*/ 9139 h 106060"/>
                <a:gd name="connsiteX4" fmla="*/ 30603 w 97902"/>
                <a:gd name="connsiteY4" fmla="*/ 18279 h 106060"/>
                <a:gd name="connsiteX5" fmla="*/ 22289 w 97902"/>
                <a:gd name="connsiteY5" fmla="*/ 18279 h 106060"/>
                <a:gd name="connsiteX6" fmla="*/ 18365 w 97902"/>
                <a:gd name="connsiteY6" fmla="*/ 22190 h 106060"/>
                <a:gd name="connsiteX7" fmla="*/ 18365 w 97902"/>
                <a:gd name="connsiteY7" fmla="*/ 59914 h 106060"/>
                <a:gd name="connsiteX8" fmla="*/ 52019 w 97902"/>
                <a:gd name="connsiteY8" fmla="*/ 93425 h 106060"/>
                <a:gd name="connsiteX9" fmla="*/ 85681 w 97902"/>
                <a:gd name="connsiteY9" fmla="*/ 59914 h 106060"/>
                <a:gd name="connsiteX10" fmla="*/ 85681 w 97902"/>
                <a:gd name="connsiteY10" fmla="*/ 22190 h 106060"/>
                <a:gd name="connsiteX11" fmla="*/ 81756 w 97902"/>
                <a:gd name="connsiteY11" fmla="*/ 18279 h 106060"/>
                <a:gd name="connsiteX12" fmla="*/ 74414 w 97902"/>
                <a:gd name="connsiteY12" fmla="*/ 18279 h 106060"/>
                <a:gd name="connsiteX13" fmla="*/ 65235 w 97902"/>
                <a:gd name="connsiteY13" fmla="*/ 9139 h 106060"/>
                <a:gd name="connsiteX14" fmla="*/ 74414 w 97902"/>
                <a:gd name="connsiteY14" fmla="*/ 0 h 106060"/>
                <a:gd name="connsiteX15" fmla="*/ 81756 w 97902"/>
                <a:gd name="connsiteY15" fmla="*/ 0 h 106060"/>
                <a:gd name="connsiteX16" fmla="*/ 104045 w 97902"/>
                <a:gd name="connsiteY16" fmla="*/ 22190 h 106060"/>
                <a:gd name="connsiteX17" fmla="*/ 104045 w 97902"/>
                <a:gd name="connsiteY17" fmla="*/ 59914 h 106060"/>
                <a:gd name="connsiteX18" fmla="*/ 52019 w 97902"/>
                <a:gd name="connsiteY18" fmla="*/ 111704 h 106060"/>
                <a:gd name="connsiteX19" fmla="*/ 0 w 97902"/>
                <a:gd name="connsiteY19" fmla="*/ 59914 h 106060"/>
                <a:gd name="connsiteX20" fmla="*/ 0 w 97902"/>
                <a:gd name="connsiteY20" fmla="*/ 22190 h 10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902" h="106060">
                  <a:moveTo>
                    <a:pt x="0" y="22190"/>
                  </a:moveTo>
                  <a:cubicBezTo>
                    <a:pt x="0" y="9935"/>
                    <a:pt x="9978" y="0"/>
                    <a:pt x="22289" y="0"/>
                  </a:cubicBezTo>
                  <a:lnTo>
                    <a:pt x="30603" y="0"/>
                  </a:lnTo>
                  <a:cubicBezTo>
                    <a:pt x="35669" y="0"/>
                    <a:pt x="39781" y="4091"/>
                    <a:pt x="39781" y="9139"/>
                  </a:cubicBezTo>
                  <a:cubicBezTo>
                    <a:pt x="39781" y="14187"/>
                    <a:pt x="35669" y="18279"/>
                    <a:pt x="30603" y="18279"/>
                  </a:cubicBezTo>
                  <a:lnTo>
                    <a:pt x="22289" y="18279"/>
                  </a:lnTo>
                  <a:cubicBezTo>
                    <a:pt x="20119" y="18279"/>
                    <a:pt x="18365" y="20030"/>
                    <a:pt x="18365" y="22190"/>
                  </a:cubicBezTo>
                  <a:lnTo>
                    <a:pt x="18365" y="59914"/>
                  </a:lnTo>
                  <a:cubicBezTo>
                    <a:pt x="18365" y="78421"/>
                    <a:pt x="33434" y="93425"/>
                    <a:pt x="52019" y="93425"/>
                  </a:cubicBezTo>
                  <a:cubicBezTo>
                    <a:pt x="70612" y="93425"/>
                    <a:pt x="85681" y="78421"/>
                    <a:pt x="85681" y="59914"/>
                  </a:cubicBezTo>
                  <a:lnTo>
                    <a:pt x="85681" y="22190"/>
                  </a:lnTo>
                  <a:cubicBezTo>
                    <a:pt x="85681" y="20030"/>
                    <a:pt x="83927" y="18279"/>
                    <a:pt x="81756" y="18279"/>
                  </a:cubicBezTo>
                  <a:lnTo>
                    <a:pt x="74414" y="18279"/>
                  </a:lnTo>
                  <a:cubicBezTo>
                    <a:pt x="69347" y="18279"/>
                    <a:pt x="65235" y="14187"/>
                    <a:pt x="65235" y="9139"/>
                  </a:cubicBezTo>
                  <a:cubicBezTo>
                    <a:pt x="65235" y="4091"/>
                    <a:pt x="69347" y="0"/>
                    <a:pt x="74414" y="0"/>
                  </a:cubicBezTo>
                  <a:lnTo>
                    <a:pt x="81756" y="0"/>
                  </a:lnTo>
                  <a:cubicBezTo>
                    <a:pt x="94059" y="0"/>
                    <a:pt x="104045" y="9935"/>
                    <a:pt x="104045" y="22190"/>
                  </a:cubicBezTo>
                  <a:lnTo>
                    <a:pt x="104045" y="59914"/>
                  </a:lnTo>
                  <a:cubicBezTo>
                    <a:pt x="104045" y="88516"/>
                    <a:pt x="80753" y="111704"/>
                    <a:pt x="52019" y="111704"/>
                  </a:cubicBezTo>
                  <a:cubicBezTo>
                    <a:pt x="23293" y="111704"/>
                    <a:pt x="0" y="88516"/>
                    <a:pt x="0" y="59914"/>
                  </a:cubicBezTo>
                  <a:lnTo>
                    <a:pt x="0" y="22190"/>
                  </a:lnTo>
                  <a:close/>
                </a:path>
              </a:pathLst>
            </a:custGeom>
            <a:solidFill>
              <a:srgbClr val="F2473A"/>
            </a:solidFill>
            <a:ln w="81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5E29F6D-586B-493D-B79D-FA7918B40D8E}"/>
                </a:ext>
              </a:extLst>
            </p:cNvPr>
            <p:cNvSpPr/>
            <p:nvPr/>
          </p:nvSpPr>
          <p:spPr>
            <a:xfrm>
              <a:off x="1056999" y="6004772"/>
              <a:ext cx="40793" cy="40793"/>
            </a:xfrm>
            <a:custGeom>
              <a:avLst/>
              <a:gdLst>
                <a:gd name="connsiteX0" fmla="*/ 42841 w 40792"/>
                <a:gd name="connsiteY0" fmla="*/ 22341 h 40792"/>
                <a:gd name="connsiteX1" fmla="*/ 21420 w 40792"/>
                <a:gd name="connsiteY1" fmla="*/ 44681 h 40792"/>
                <a:gd name="connsiteX2" fmla="*/ 0 w 40792"/>
                <a:gd name="connsiteY2" fmla="*/ 22341 h 40792"/>
                <a:gd name="connsiteX3" fmla="*/ 21420 w 40792"/>
                <a:gd name="connsiteY3" fmla="*/ 0 h 40792"/>
                <a:gd name="connsiteX4" fmla="*/ 42841 w 40792"/>
                <a:gd name="connsiteY4" fmla="*/ 22341 h 40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92" h="40792">
                  <a:moveTo>
                    <a:pt x="42841" y="22341"/>
                  </a:moveTo>
                  <a:cubicBezTo>
                    <a:pt x="42841" y="34679"/>
                    <a:pt x="33251" y="44681"/>
                    <a:pt x="21420" y="44681"/>
                  </a:cubicBezTo>
                  <a:cubicBezTo>
                    <a:pt x="9590" y="44681"/>
                    <a:pt x="0" y="34679"/>
                    <a:pt x="0" y="22341"/>
                  </a:cubicBezTo>
                  <a:cubicBezTo>
                    <a:pt x="0" y="10002"/>
                    <a:pt x="9590" y="0"/>
                    <a:pt x="21420" y="0"/>
                  </a:cubicBezTo>
                  <a:cubicBezTo>
                    <a:pt x="33251" y="0"/>
                    <a:pt x="42841" y="10002"/>
                    <a:pt x="42841" y="22341"/>
                  </a:cubicBezTo>
                  <a:close/>
                </a:path>
              </a:pathLst>
            </a:custGeom>
            <a:solidFill>
              <a:srgbClr val="F2473A"/>
            </a:solidFill>
            <a:ln w="81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005FED0-72EB-443E-8F53-BD2AD43C37FE}"/>
                </a:ext>
              </a:extLst>
            </p:cNvPr>
            <p:cNvSpPr/>
            <p:nvPr/>
          </p:nvSpPr>
          <p:spPr>
            <a:xfrm>
              <a:off x="1070257" y="6066715"/>
              <a:ext cx="562937" cy="81585"/>
            </a:xfrm>
            <a:custGeom>
              <a:avLst/>
              <a:gdLst>
                <a:gd name="connsiteX0" fmla="*/ 9180 w 562937"/>
                <a:gd name="connsiteY0" fmla="*/ 0 h 81585"/>
                <a:gd name="connsiteX1" fmla="*/ 18360 w 562937"/>
                <a:gd name="connsiteY1" fmla="*/ 9139 h 81585"/>
                <a:gd name="connsiteX2" fmla="*/ 18360 w 562937"/>
                <a:gd name="connsiteY2" fmla="*/ 31480 h 81585"/>
                <a:gd name="connsiteX3" fmla="*/ 58141 w 562937"/>
                <a:gd name="connsiteY3" fmla="*/ 71084 h 81585"/>
                <a:gd name="connsiteX4" fmla="*/ 511029 w 562937"/>
                <a:gd name="connsiteY4" fmla="*/ 71084 h 81585"/>
                <a:gd name="connsiteX5" fmla="*/ 550810 w 562937"/>
                <a:gd name="connsiteY5" fmla="*/ 31480 h 81585"/>
                <a:gd name="connsiteX6" fmla="*/ 550810 w 562937"/>
                <a:gd name="connsiteY6" fmla="*/ 9139 h 81585"/>
                <a:gd name="connsiteX7" fmla="*/ 559989 w 562937"/>
                <a:gd name="connsiteY7" fmla="*/ 0 h 81585"/>
                <a:gd name="connsiteX8" fmla="*/ 569175 w 562937"/>
                <a:gd name="connsiteY8" fmla="*/ 9139 h 81585"/>
                <a:gd name="connsiteX9" fmla="*/ 569175 w 562937"/>
                <a:gd name="connsiteY9" fmla="*/ 31480 h 81585"/>
                <a:gd name="connsiteX10" fmla="*/ 511029 w 562937"/>
                <a:gd name="connsiteY10" fmla="*/ 89363 h 81585"/>
                <a:gd name="connsiteX11" fmla="*/ 58141 w 562937"/>
                <a:gd name="connsiteY11" fmla="*/ 89363 h 81585"/>
                <a:gd name="connsiteX12" fmla="*/ 0 w 562937"/>
                <a:gd name="connsiteY12" fmla="*/ 31480 h 81585"/>
                <a:gd name="connsiteX13" fmla="*/ 0 w 562937"/>
                <a:gd name="connsiteY13" fmla="*/ 9139 h 81585"/>
                <a:gd name="connsiteX14" fmla="*/ 9180 w 562937"/>
                <a:gd name="connsiteY14" fmla="*/ 0 h 8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2937" h="81585">
                  <a:moveTo>
                    <a:pt x="9180" y="0"/>
                  </a:moveTo>
                  <a:cubicBezTo>
                    <a:pt x="14250" y="0"/>
                    <a:pt x="18360" y="4092"/>
                    <a:pt x="18360" y="9139"/>
                  </a:cubicBezTo>
                  <a:lnTo>
                    <a:pt x="18360" y="31480"/>
                  </a:lnTo>
                  <a:cubicBezTo>
                    <a:pt x="18360" y="53353"/>
                    <a:pt x="36171" y="71084"/>
                    <a:pt x="58141" y="71084"/>
                  </a:cubicBezTo>
                  <a:lnTo>
                    <a:pt x="511029" y="71084"/>
                  </a:lnTo>
                  <a:cubicBezTo>
                    <a:pt x="533000" y="71084"/>
                    <a:pt x="550810" y="53353"/>
                    <a:pt x="550810" y="31480"/>
                  </a:cubicBezTo>
                  <a:lnTo>
                    <a:pt x="550810" y="9139"/>
                  </a:lnTo>
                  <a:cubicBezTo>
                    <a:pt x="550810" y="4092"/>
                    <a:pt x="554922" y="0"/>
                    <a:pt x="559989" y="0"/>
                  </a:cubicBezTo>
                  <a:cubicBezTo>
                    <a:pt x="565063" y="0"/>
                    <a:pt x="569175" y="4092"/>
                    <a:pt x="569175" y="9139"/>
                  </a:cubicBezTo>
                  <a:lnTo>
                    <a:pt x="569175" y="31480"/>
                  </a:lnTo>
                  <a:cubicBezTo>
                    <a:pt x="569175" y="63448"/>
                    <a:pt x="543141" y="89363"/>
                    <a:pt x="511029" y="89363"/>
                  </a:cubicBezTo>
                  <a:lnTo>
                    <a:pt x="58141" y="89363"/>
                  </a:lnTo>
                  <a:cubicBezTo>
                    <a:pt x="26031" y="89363"/>
                    <a:pt x="0" y="63448"/>
                    <a:pt x="0" y="31480"/>
                  </a:cubicBezTo>
                  <a:lnTo>
                    <a:pt x="0" y="9139"/>
                  </a:lnTo>
                  <a:cubicBezTo>
                    <a:pt x="0" y="4092"/>
                    <a:pt x="4110" y="0"/>
                    <a:pt x="9180" y="0"/>
                  </a:cubicBezTo>
                  <a:close/>
                </a:path>
              </a:pathLst>
            </a:custGeom>
            <a:solidFill>
              <a:srgbClr val="F2473A"/>
            </a:solidFill>
            <a:ln w="81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6BFF3E3-B119-4E59-B6CD-9D4346B06DA7}"/>
                </a:ext>
              </a:extLst>
            </p:cNvPr>
            <p:cNvSpPr/>
            <p:nvPr/>
          </p:nvSpPr>
          <p:spPr>
            <a:xfrm>
              <a:off x="733846" y="5927642"/>
              <a:ext cx="824009" cy="146853"/>
            </a:xfrm>
            <a:custGeom>
              <a:avLst/>
              <a:gdLst>
                <a:gd name="connsiteX0" fmla="*/ 395255 w 824009"/>
                <a:gd name="connsiteY0" fmla="*/ 2730 h 146853"/>
                <a:gd name="connsiteX1" fmla="*/ 388009 w 824009"/>
                <a:gd name="connsiteY1" fmla="*/ 0 h 146853"/>
                <a:gd name="connsiteX2" fmla="*/ 380763 w 824009"/>
                <a:gd name="connsiteY2" fmla="*/ 2730 h 146853"/>
                <a:gd name="connsiteX3" fmla="*/ 378021 w 824009"/>
                <a:gd name="connsiteY3" fmla="*/ 9944 h 146853"/>
                <a:gd name="connsiteX4" fmla="*/ 378021 w 824009"/>
                <a:gd name="connsiteY4" fmla="*/ 62586 h 146853"/>
                <a:gd name="connsiteX5" fmla="*/ 361375 w 824009"/>
                <a:gd name="connsiteY5" fmla="*/ 49524 h 146853"/>
                <a:gd name="connsiteX6" fmla="*/ 340223 w 824009"/>
                <a:gd name="connsiteY6" fmla="*/ 44844 h 146853"/>
                <a:gd name="connsiteX7" fmla="*/ 314568 w 824009"/>
                <a:gd name="connsiteY7" fmla="*/ 51863 h 146853"/>
                <a:gd name="connsiteX8" fmla="*/ 296550 w 824009"/>
                <a:gd name="connsiteY8" fmla="*/ 71361 h 146853"/>
                <a:gd name="connsiteX9" fmla="*/ 290087 w 824009"/>
                <a:gd name="connsiteY9" fmla="*/ 98852 h 146853"/>
                <a:gd name="connsiteX10" fmla="*/ 297138 w 824009"/>
                <a:gd name="connsiteY10" fmla="*/ 126538 h 146853"/>
                <a:gd name="connsiteX11" fmla="*/ 316526 w 824009"/>
                <a:gd name="connsiteY11" fmla="*/ 146036 h 146853"/>
                <a:gd name="connsiteX12" fmla="*/ 344140 w 824009"/>
                <a:gd name="connsiteY12" fmla="*/ 153054 h 146853"/>
                <a:gd name="connsiteX13" fmla="*/ 371362 w 824009"/>
                <a:gd name="connsiteY13" fmla="*/ 146036 h 146853"/>
                <a:gd name="connsiteX14" fmla="*/ 390751 w 824009"/>
                <a:gd name="connsiteY14" fmla="*/ 126538 h 146853"/>
                <a:gd name="connsiteX15" fmla="*/ 397997 w 824009"/>
                <a:gd name="connsiteY15" fmla="*/ 98852 h 146853"/>
                <a:gd name="connsiteX16" fmla="*/ 397997 w 824009"/>
                <a:gd name="connsiteY16" fmla="*/ 9944 h 146853"/>
                <a:gd name="connsiteX17" fmla="*/ 395255 w 824009"/>
                <a:gd name="connsiteY17" fmla="*/ 2730 h 146853"/>
                <a:gd name="connsiteX18" fmla="*/ 361766 w 824009"/>
                <a:gd name="connsiteY18" fmla="*/ 130827 h 146853"/>
                <a:gd name="connsiteX19" fmla="*/ 344140 w 824009"/>
                <a:gd name="connsiteY19" fmla="*/ 135507 h 146853"/>
                <a:gd name="connsiteX20" fmla="*/ 326318 w 824009"/>
                <a:gd name="connsiteY20" fmla="*/ 130827 h 146853"/>
                <a:gd name="connsiteX21" fmla="*/ 313784 w 824009"/>
                <a:gd name="connsiteY21" fmla="*/ 117569 h 146853"/>
                <a:gd name="connsiteX22" fmla="*/ 309280 w 824009"/>
                <a:gd name="connsiteY22" fmla="*/ 98852 h 146853"/>
                <a:gd name="connsiteX23" fmla="*/ 313784 w 824009"/>
                <a:gd name="connsiteY23" fmla="*/ 80329 h 146853"/>
                <a:gd name="connsiteX24" fmla="*/ 326318 w 824009"/>
                <a:gd name="connsiteY24" fmla="*/ 67266 h 146853"/>
                <a:gd name="connsiteX25" fmla="*/ 344140 w 824009"/>
                <a:gd name="connsiteY25" fmla="*/ 62391 h 146853"/>
                <a:gd name="connsiteX26" fmla="*/ 361766 w 824009"/>
                <a:gd name="connsiteY26" fmla="*/ 67266 h 146853"/>
                <a:gd name="connsiteX27" fmla="*/ 374300 w 824009"/>
                <a:gd name="connsiteY27" fmla="*/ 80329 h 146853"/>
                <a:gd name="connsiteX28" fmla="*/ 378804 w 824009"/>
                <a:gd name="connsiteY28" fmla="*/ 98852 h 146853"/>
                <a:gd name="connsiteX29" fmla="*/ 374300 w 824009"/>
                <a:gd name="connsiteY29" fmla="*/ 117569 h 146853"/>
                <a:gd name="connsiteX30" fmla="*/ 361766 w 824009"/>
                <a:gd name="connsiteY30" fmla="*/ 130827 h 146853"/>
                <a:gd name="connsiteX31" fmla="*/ 271372 w 824009"/>
                <a:gd name="connsiteY31" fmla="*/ 103531 h 146853"/>
                <a:gd name="connsiteX32" fmla="*/ 273918 w 824009"/>
                <a:gd name="connsiteY32" fmla="*/ 97292 h 146853"/>
                <a:gd name="connsiteX33" fmla="*/ 268042 w 824009"/>
                <a:gd name="connsiteY33" fmla="*/ 69996 h 146853"/>
                <a:gd name="connsiteX34" fmla="*/ 251200 w 824009"/>
                <a:gd name="connsiteY34" fmla="*/ 51473 h 146853"/>
                <a:gd name="connsiteX35" fmla="*/ 225152 w 824009"/>
                <a:gd name="connsiteY35" fmla="*/ 44844 h 146853"/>
                <a:gd name="connsiteX36" fmla="*/ 197734 w 824009"/>
                <a:gd name="connsiteY36" fmla="*/ 51863 h 146853"/>
                <a:gd name="connsiteX37" fmla="*/ 178933 w 824009"/>
                <a:gd name="connsiteY37" fmla="*/ 71166 h 146853"/>
                <a:gd name="connsiteX38" fmla="*/ 172274 w 824009"/>
                <a:gd name="connsiteY38" fmla="*/ 99047 h 146853"/>
                <a:gd name="connsiteX39" fmla="*/ 179325 w 824009"/>
                <a:gd name="connsiteY39" fmla="*/ 126928 h 146853"/>
                <a:gd name="connsiteX40" fmla="*/ 199301 w 824009"/>
                <a:gd name="connsiteY40" fmla="*/ 146231 h 146853"/>
                <a:gd name="connsiteX41" fmla="*/ 228090 w 824009"/>
                <a:gd name="connsiteY41" fmla="*/ 153054 h 146853"/>
                <a:gd name="connsiteX42" fmla="*/ 246891 w 824009"/>
                <a:gd name="connsiteY42" fmla="*/ 149740 h 146853"/>
                <a:gd name="connsiteX43" fmla="*/ 263538 w 824009"/>
                <a:gd name="connsiteY43" fmla="*/ 141161 h 146853"/>
                <a:gd name="connsiteX44" fmla="*/ 266671 w 824009"/>
                <a:gd name="connsiteY44" fmla="*/ 135312 h 146853"/>
                <a:gd name="connsiteX45" fmla="*/ 263146 w 824009"/>
                <a:gd name="connsiteY45" fmla="*/ 128682 h 146853"/>
                <a:gd name="connsiteX46" fmla="*/ 257271 w 824009"/>
                <a:gd name="connsiteY46" fmla="*/ 126733 h 146853"/>
                <a:gd name="connsiteX47" fmla="*/ 250808 w 824009"/>
                <a:gd name="connsiteY47" fmla="*/ 128877 h 146853"/>
                <a:gd name="connsiteX48" fmla="*/ 240232 w 824009"/>
                <a:gd name="connsiteY48" fmla="*/ 134142 h 146853"/>
                <a:gd name="connsiteX49" fmla="*/ 228090 w 824009"/>
                <a:gd name="connsiteY49" fmla="*/ 136287 h 146853"/>
                <a:gd name="connsiteX50" fmla="*/ 202826 w 824009"/>
                <a:gd name="connsiteY50" fmla="*/ 127903 h 146853"/>
                <a:gd name="connsiteX51" fmla="*/ 190488 w 824009"/>
                <a:gd name="connsiteY51" fmla="*/ 105870 h 146853"/>
                <a:gd name="connsiteX52" fmla="*/ 264908 w 824009"/>
                <a:gd name="connsiteY52" fmla="*/ 105870 h 146853"/>
                <a:gd name="connsiteX53" fmla="*/ 271372 w 824009"/>
                <a:gd name="connsiteY53" fmla="*/ 103531 h 146853"/>
                <a:gd name="connsiteX54" fmla="*/ 201847 w 824009"/>
                <a:gd name="connsiteY54" fmla="*/ 69411 h 146853"/>
                <a:gd name="connsiteX55" fmla="*/ 225152 w 824009"/>
                <a:gd name="connsiteY55" fmla="*/ 61611 h 146853"/>
                <a:gd name="connsiteX56" fmla="*/ 246108 w 824009"/>
                <a:gd name="connsiteY56" fmla="*/ 69411 h 146853"/>
                <a:gd name="connsiteX57" fmla="*/ 255900 w 824009"/>
                <a:gd name="connsiteY57" fmla="*/ 90273 h 146853"/>
                <a:gd name="connsiteX58" fmla="*/ 190684 w 824009"/>
                <a:gd name="connsiteY58" fmla="*/ 90273 h 146853"/>
                <a:gd name="connsiteX59" fmla="*/ 201847 w 824009"/>
                <a:gd name="connsiteY59" fmla="*/ 69411 h 146853"/>
                <a:gd name="connsiteX60" fmla="*/ 595941 w 824009"/>
                <a:gd name="connsiteY60" fmla="*/ 44649 h 146853"/>
                <a:gd name="connsiteX61" fmla="*/ 620225 w 824009"/>
                <a:gd name="connsiteY61" fmla="*/ 50498 h 146853"/>
                <a:gd name="connsiteX62" fmla="*/ 637068 w 824009"/>
                <a:gd name="connsiteY62" fmla="*/ 67656 h 146853"/>
                <a:gd name="connsiteX63" fmla="*/ 643139 w 824009"/>
                <a:gd name="connsiteY63" fmla="*/ 94563 h 146853"/>
                <a:gd name="connsiteX64" fmla="*/ 643139 w 824009"/>
                <a:gd name="connsiteY64" fmla="*/ 142526 h 146853"/>
                <a:gd name="connsiteX65" fmla="*/ 640201 w 824009"/>
                <a:gd name="connsiteY65" fmla="*/ 149740 h 146853"/>
                <a:gd name="connsiteX66" fmla="*/ 633152 w 824009"/>
                <a:gd name="connsiteY66" fmla="*/ 152469 h 146853"/>
                <a:gd name="connsiteX67" fmla="*/ 625905 w 824009"/>
                <a:gd name="connsiteY67" fmla="*/ 149740 h 146853"/>
                <a:gd name="connsiteX68" fmla="*/ 623163 w 824009"/>
                <a:gd name="connsiteY68" fmla="*/ 142526 h 146853"/>
                <a:gd name="connsiteX69" fmla="*/ 623163 w 824009"/>
                <a:gd name="connsiteY69" fmla="*/ 94563 h 146853"/>
                <a:gd name="connsiteX70" fmla="*/ 614546 w 824009"/>
                <a:gd name="connsiteY70" fmla="*/ 70776 h 146853"/>
                <a:gd name="connsiteX71" fmla="*/ 592024 w 824009"/>
                <a:gd name="connsiteY71" fmla="*/ 62586 h 146853"/>
                <a:gd name="connsiteX72" fmla="*/ 576944 w 824009"/>
                <a:gd name="connsiteY72" fmla="*/ 65901 h 146853"/>
                <a:gd name="connsiteX73" fmla="*/ 566369 w 824009"/>
                <a:gd name="connsiteY73" fmla="*/ 74870 h 146853"/>
                <a:gd name="connsiteX74" fmla="*/ 562647 w 824009"/>
                <a:gd name="connsiteY74" fmla="*/ 87543 h 146853"/>
                <a:gd name="connsiteX75" fmla="*/ 562647 w 824009"/>
                <a:gd name="connsiteY75" fmla="*/ 142526 h 146853"/>
                <a:gd name="connsiteX76" fmla="*/ 559905 w 824009"/>
                <a:gd name="connsiteY76" fmla="*/ 149740 h 146853"/>
                <a:gd name="connsiteX77" fmla="*/ 552659 w 824009"/>
                <a:gd name="connsiteY77" fmla="*/ 152469 h 146853"/>
                <a:gd name="connsiteX78" fmla="*/ 545413 w 824009"/>
                <a:gd name="connsiteY78" fmla="*/ 149740 h 146853"/>
                <a:gd name="connsiteX79" fmla="*/ 542671 w 824009"/>
                <a:gd name="connsiteY79" fmla="*/ 142526 h 146853"/>
                <a:gd name="connsiteX80" fmla="*/ 542671 w 824009"/>
                <a:gd name="connsiteY80" fmla="*/ 55568 h 146853"/>
                <a:gd name="connsiteX81" fmla="*/ 545413 w 824009"/>
                <a:gd name="connsiteY81" fmla="*/ 48354 h 146853"/>
                <a:gd name="connsiteX82" fmla="*/ 552659 w 824009"/>
                <a:gd name="connsiteY82" fmla="*/ 45624 h 146853"/>
                <a:gd name="connsiteX83" fmla="*/ 559905 w 824009"/>
                <a:gd name="connsiteY83" fmla="*/ 48354 h 146853"/>
                <a:gd name="connsiteX84" fmla="*/ 562647 w 824009"/>
                <a:gd name="connsiteY84" fmla="*/ 55568 h 146853"/>
                <a:gd name="connsiteX85" fmla="*/ 562647 w 824009"/>
                <a:gd name="connsiteY85" fmla="*/ 57712 h 146853"/>
                <a:gd name="connsiteX86" fmla="*/ 577531 w 824009"/>
                <a:gd name="connsiteY86" fmla="*/ 48159 h 146853"/>
                <a:gd name="connsiteX87" fmla="*/ 595941 w 824009"/>
                <a:gd name="connsiteY87" fmla="*/ 44649 h 146853"/>
                <a:gd name="connsiteX88" fmla="*/ 725634 w 824009"/>
                <a:gd name="connsiteY88" fmla="*/ 135507 h 146853"/>
                <a:gd name="connsiteX89" fmla="*/ 719758 w 824009"/>
                <a:gd name="connsiteY89" fmla="*/ 132777 h 146853"/>
                <a:gd name="connsiteX90" fmla="*/ 713099 w 824009"/>
                <a:gd name="connsiteY90" fmla="*/ 132777 h 146853"/>
                <a:gd name="connsiteX91" fmla="*/ 702524 w 824009"/>
                <a:gd name="connsiteY91" fmla="*/ 127513 h 146853"/>
                <a:gd name="connsiteX92" fmla="*/ 698216 w 824009"/>
                <a:gd name="connsiteY92" fmla="*/ 114450 h 146853"/>
                <a:gd name="connsiteX93" fmla="*/ 698216 w 824009"/>
                <a:gd name="connsiteY93" fmla="*/ 66291 h 146853"/>
                <a:gd name="connsiteX94" fmla="*/ 714862 w 824009"/>
                <a:gd name="connsiteY94" fmla="*/ 66291 h 146853"/>
                <a:gd name="connsiteX95" fmla="*/ 721521 w 824009"/>
                <a:gd name="connsiteY95" fmla="*/ 63951 h 146853"/>
                <a:gd name="connsiteX96" fmla="*/ 724067 w 824009"/>
                <a:gd name="connsiteY96" fmla="*/ 58102 h 146853"/>
                <a:gd name="connsiteX97" fmla="*/ 721521 w 824009"/>
                <a:gd name="connsiteY97" fmla="*/ 51863 h 146853"/>
                <a:gd name="connsiteX98" fmla="*/ 714862 w 824009"/>
                <a:gd name="connsiteY98" fmla="*/ 49524 h 146853"/>
                <a:gd name="connsiteX99" fmla="*/ 698216 w 824009"/>
                <a:gd name="connsiteY99" fmla="*/ 49524 h 146853"/>
                <a:gd name="connsiteX100" fmla="*/ 698216 w 824009"/>
                <a:gd name="connsiteY100" fmla="*/ 21447 h 146853"/>
                <a:gd name="connsiteX101" fmla="*/ 695474 w 824009"/>
                <a:gd name="connsiteY101" fmla="*/ 14428 h 146853"/>
                <a:gd name="connsiteX102" fmla="*/ 688423 w 824009"/>
                <a:gd name="connsiteY102" fmla="*/ 11698 h 146853"/>
                <a:gd name="connsiteX103" fmla="*/ 681372 w 824009"/>
                <a:gd name="connsiteY103" fmla="*/ 14428 h 146853"/>
                <a:gd name="connsiteX104" fmla="*/ 678631 w 824009"/>
                <a:gd name="connsiteY104" fmla="*/ 21447 h 146853"/>
                <a:gd name="connsiteX105" fmla="*/ 678631 w 824009"/>
                <a:gd name="connsiteY105" fmla="*/ 49524 h 146853"/>
                <a:gd name="connsiteX106" fmla="*/ 669622 w 824009"/>
                <a:gd name="connsiteY106" fmla="*/ 49524 h 146853"/>
                <a:gd name="connsiteX107" fmla="*/ 662964 w 824009"/>
                <a:gd name="connsiteY107" fmla="*/ 51863 h 146853"/>
                <a:gd name="connsiteX108" fmla="*/ 660417 w 824009"/>
                <a:gd name="connsiteY108" fmla="*/ 58102 h 146853"/>
                <a:gd name="connsiteX109" fmla="*/ 662964 w 824009"/>
                <a:gd name="connsiteY109" fmla="*/ 63951 h 146853"/>
                <a:gd name="connsiteX110" fmla="*/ 669622 w 824009"/>
                <a:gd name="connsiteY110" fmla="*/ 66291 h 146853"/>
                <a:gd name="connsiteX111" fmla="*/ 678631 w 824009"/>
                <a:gd name="connsiteY111" fmla="*/ 66291 h 146853"/>
                <a:gd name="connsiteX112" fmla="*/ 678631 w 824009"/>
                <a:gd name="connsiteY112" fmla="*/ 114450 h 146853"/>
                <a:gd name="connsiteX113" fmla="*/ 683136 w 824009"/>
                <a:gd name="connsiteY113" fmla="*/ 133752 h 146853"/>
                <a:gd name="connsiteX114" fmla="*/ 695474 w 824009"/>
                <a:gd name="connsiteY114" fmla="*/ 147400 h 146853"/>
                <a:gd name="connsiteX115" fmla="*/ 713099 w 824009"/>
                <a:gd name="connsiteY115" fmla="*/ 152274 h 146853"/>
                <a:gd name="connsiteX116" fmla="*/ 716625 w 824009"/>
                <a:gd name="connsiteY116" fmla="*/ 152274 h 146853"/>
                <a:gd name="connsiteX117" fmla="*/ 724850 w 824009"/>
                <a:gd name="connsiteY117" fmla="*/ 149545 h 146853"/>
                <a:gd name="connsiteX118" fmla="*/ 728179 w 824009"/>
                <a:gd name="connsiteY118" fmla="*/ 142526 h 146853"/>
                <a:gd name="connsiteX119" fmla="*/ 725634 w 824009"/>
                <a:gd name="connsiteY119" fmla="*/ 135507 h 146853"/>
                <a:gd name="connsiteX120" fmla="*/ 805220 w 824009"/>
                <a:gd name="connsiteY120" fmla="*/ 44454 h 146853"/>
                <a:gd name="connsiteX121" fmla="*/ 821472 w 824009"/>
                <a:gd name="connsiteY121" fmla="*/ 47574 h 146853"/>
                <a:gd name="connsiteX122" fmla="*/ 827346 w 824009"/>
                <a:gd name="connsiteY122" fmla="*/ 55373 h 146853"/>
                <a:gd name="connsiteX123" fmla="*/ 827150 w 824009"/>
                <a:gd name="connsiteY123" fmla="*/ 57322 h 146853"/>
                <a:gd name="connsiteX124" fmla="*/ 819318 w 824009"/>
                <a:gd name="connsiteY124" fmla="*/ 63561 h 146853"/>
                <a:gd name="connsiteX125" fmla="*/ 816381 w 824009"/>
                <a:gd name="connsiteY125" fmla="*/ 63171 h 146853"/>
                <a:gd name="connsiteX126" fmla="*/ 803654 w 824009"/>
                <a:gd name="connsiteY126" fmla="*/ 61806 h 146853"/>
                <a:gd name="connsiteX127" fmla="*/ 780932 w 824009"/>
                <a:gd name="connsiteY127" fmla="*/ 68241 h 146853"/>
                <a:gd name="connsiteX128" fmla="*/ 772317 w 824009"/>
                <a:gd name="connsiteY128" fmla="*/ 85593 h 146853"/>
                <a:gd name="connsiteX129" fmla="*/ 772317 w 824009"/>
                <a:gd name="connsiteY129" fmla="*/ 142526 h 146853"/>
                <a:gd name="connsiteX130" fmla="*/ 769771 w 824009"/>
                <a:gd name="connsiteY130" fmla="*/ 149740 h 146853"/>
                <a:gd name="connsiteX131" fmla="*/ 762527 w 824009"/>
                <a:gd name="connsiteY131" fmla="*/ 152274 h 146853"/>
                <a:gd name="connsiteX132" fmla="*/ 755282 w 824009"/>
                <a:gd name="connsiteY132" fmla="*/ 149935 h 146853"/>
                <a:gd name="connsiteX133" fmla="*/ 752728 w 824009"/>
                <a:gd name="connsiteY133" fmla="*/ 142526 h 146853"/>
                <a:gd name="connsiteX134" fmla="*/ 752728 w 824009"/>
                <a:gd name="connsiteY134" fmla="*/ 55373 h 146853"/>
                <a:gd name="connsiteX135" fmla="*/ 755282 w 824009"/>
                <a:gd name="connsiteY135" fmla="*/ 48159 h 146853"/>
                <a:gd name="connsiteX136" fmla="*/ 762527 w 824009"/>
                <a:gd name="connsiteY136" fmla="*/ 45624 h 146853"/>
                <a:gd name="connsiteX137" fmla="*/ 772317 w 824009"/>
                <a:gd name="connsiteY137" fmla="*/ 55373 h 146853"/>
                <a:gd name="connsiteX138" fmla="*/ 772317 w 824009"/>
                <a:gd name="connsiteY138" fmla="*/ 59077 h 146853"/>
                <a:gd name="connsiteX139" fmla="*/ 786807 w 824009"/>
                <a:gd name="connsiteY139" fmla="*/ 48354 h 146853"/>
                <a:gd name="connsiteX140" fmla="*/ 805220 w 824009"/>
                <a:gd name="connsiteY140" fmla="*/ 44454 h 146853"/>
                <a:gd name="connsiteX141" fmla="*/ 142966 w 824009"/>
                <a:gd name="connsiteY141" fmla="*/ 51 h 146853"/>
                <a:gd name="connsiteX142" fmla="*/ 150213 w 824009"/>
                <a:gd name="connsiteY142" fmla="*/ 2975 h 146853"/>
                <a:gd name="connsiteX143" fmla="*/ 153151 w 824009"/>
                <a:gd name="connsiteY143" fmla="*/ 10189 h 146853"/>
                <a:gd name="connsiteX144" fmla="*/ 153151 w 824009"/>
                <a:gd name="connsiteY144" fmla="*/ 142186 h 146853"/>
                <a:gd name="connsiteX145" fmla="*/ 150017 w 824009"/>
                <a:gd name="connsiteY145" fmla="*/ 149401 h 146853"/>
                <a:gd name="connsiteX146" fmla="*/ 142966 w 824009"/>
                <a:gd name="connsiteY146" fmla="*/ 152325 h 146853"/>
                <a:gd name="connsiteX147" fmla="*/ 135720 w 824009"/>
                <a:gd name="connsiteY147" fmla="*/ 149401 h 146853"/>
                <a:gd name="connsiteX148" fmla="*/ 132782 w 824009"/>
                <a:gd name="connsiteY148" fmla="*/ 142186 h 146853"/>
                <a:gd name="connsiteX149" fmla="*/ 132782 w 824009"/>
                <a:gd name="connsiteY149" fmla="*/ 45285 h 146853"/>
                <a:gd name="connsiteX150" fmla="*/ 85388 w 824009"/>
                <a:gd name="connsiteY150" fmla="*/ 141406 h 146853"/>
                <a:gd name="connsiteX151" fmla="*/ 76575 w 824009"/>
                <a:gd name="connsiteY151" fmla="*/ 146476 h 146853"/>
                <a:gd name="connsiteX152" fmla="*/ 67175 w 824009"/>
                <a:gd name="connsiteY152" fmla="*/ 140431 h 146853"/>
                <a:gd name="connsiteX153" fmla="*/ 20368 w 824009"/>
                <a:gd name="connsiteY153" fmla="*/ 47039 h 146853"/>
                <a:gd name="connsiteX154" fmla="*/ 20368 w 824009"/>
                <a:gd name="connsiteY154" fmla="*/ 142186 h 146853"/>
                <a:gd name="connsiteX155" fmla="*/ 17430 w 824009"/>
                <a:gd name="connsiteY155" fmla="*/ 149401 h 146853"/>
                <a:gd name="connsiteX156" fmla="*/ 10184 w 824009"/>
                <a:gd name="connsiteY156" fmla="*/ 152325 h 146853"/>
                <a:gd name="connsiteX157" fmla="*/ 2938 w 824009"/>
                <a:gd name="connsiteY157" fmla="*/ 149401 h 146853"/>
                <a:gd name="connsiteX158" fmla="*/ 0 w 824009"/>
                <a:gd name="connsiteY158" fmla="*/ 142186 h 146853"/>
                <a:gd name="connsiteX159" fmla="*/ 0 w 824009"/>
                <a:gd name="connsiteY159" fmla="*/ 10189 h 146853"/>
                <a:gd name="connsiteX160" fmla="*/ 2938 w 824009"/>
                <a:gd name="connsiteY160" fmla="*/ 2975 h 146853"/>
                <a:gd name="connsiteX161" fmla="*/ 10184 w 824009"/>
                <a:gd name="connsiteY161" fmla="*/ 51 h 146853"/>
                <a:gd name="connsiteX162" fmla="*/ 19193 w 824009"/>
                <a:gd name="connsiteY162" fmla="*/ 5509 h 146853"/>
                <a:gd name="connsiteX163" fmla="*/ 77358 w 824009"/>
                <a:gd name="connsiteY163" fmla="*/ 121519 h 146853"/>
                <a:gd name="connsiteX164" fmla="*/ 133958 w 824009"/>
                <a:gd name="connsiteY164" fmla="*/ 5509 h 146853"/>
                <a:gd name="connsiteX165" fmla="*/ 142966 w 824009"/>
                <a:gd name="connsiteY165" fmla="*/ 51 h 146853"/>
                <a:gd name="connsiteX166" fmla="*/ 522946 w 824009"/>
                <a:gd name="connsiteY166" fmla="*/ 136092 h 146853"/>
                <a:gd name="connsiteX167" fmla="*/ 515700 w 824009"/>
                <a:gd name="connsiteY167" fmla="*/ 133557 h 146853"/>
                <a:gd name="connsiteX168" fmla="*/ 437362 w 824009"/>
                <a:gd name="connsiteY168" fmla="*/ 133557 h 146853"/>
                <a:gd name="connsiteX169" fmla="*/ 437362 w 824009"/>
                <a:gd name="connsiteY169" fmla="*/ 84813 h 146853"/>
                <a:gd name="connsiteX170" fmla="*/ 493569 w 824009"/>
                <a:gd name="connsiteY170" fmla="*/ 84813 h 146853"/>
                <a:gd name="connsiteX171" fmla="*/ 500620 w 824009"/>
                <a:gd name="connsiteY171" fmla="*/ 82279 h 146853"/>
                <a:gd name="connsiteX172" fmla="*/ 503558 w 824009"/>
                <a:gd name="connsiteY172" fmla="*/ 75455 h 146853"/>
                <a:gd name="connsiteX173" fmla="*/ 500620 w 824009"/>
                <a:gd name="connsiteY173" fmla="*/ 68826 h 146853"/>
                <a:gd name="connsiteX174" fmla="*/ 493569 w 824009"/>
                <a:gd name="connsiteY174" fmla="*/ 66096 h 146853"/>
                <a:gd name="connsiteX175" fmla="*/ 437362 w 824009"/>
                <a:gd name="connsiteY175" fmla="*/ 66096 h 146853"/>
                <a:gd name="connsiteX176" fmla="*/ 437362 w 824009"/>
                <a:gd name="connsiteY176" fmla="*/ 18717 h 146853"/>
                <a:gd name="connsiteX177" fmla="*/ 515700 w 824009"/>
                <a:gd name="connsiteY177" fmla="*/ 18717 h 146853"/>
                <a:gd name="connsiteX178" fmla="*/ 522946 w 824009"/>
                <a:gd name="connsiteY178" fmla="*/ 16183 h 146853"/>
                <a:gd name="connsiteX179" fmla="*/ 525688 w 824009"/>
                <a:gd name="connsiteY179" fmla="*/ 9554 h 146853"/>
                <a:gd name="connsiteX180" fmla="*/ 522946 w 824009"/>
                <a:gd name="connsiteY180" fmla="*/ 2730 h 146853"/>
                <a:gd name="connsiteX181" fmla="*/ 515700 w 824009"/>
                <a:gd name="connsiteY181" fmla="*/ 0 h 146853"/>
                <a:gd name="connsiteX182" fmla="*/ 427179 w 824009"/>
                <a:gd name="connsiteY182" fmla="*/ 0 h 146853"/>
                <a:gd name="connsiteX183" fmla="*/ 419932 w 824009"/>
                <a:gd name="connsiteY183" fmla="*/ 2925 h 146853"/>
                <a:gd name="connsiteX184" fmla="*/ 416994 w 824009"/>
                <a:gd name="connsiteY184" fmla="*/ 10139 h 146853"/>
                <a:gd name="connsiteX185" fmla="*/ 416994 w 824009"/>
                <a:gd name="connsiteY185" fmla="*/ 142136 h 146853"/>
                <a:gd name="connsiteX186" fmla="*/ 419932 w 824009"/>
                <a:gd name="connsiteY186" fmla="*/ 149350 h 146853"/>
                <a:gd name="connsiteX187" fmla="*/ 427179 w 824009"/>
                <a:gd name="connsiteY187" fmla="*/ 152274 h 146853"/>
                <a:gd name="connsiteX188" fmla="*/ 515700 w 824009"/>
                <a:gd name="connsiteY188" fmla="*/ 152274 h 146853"/>
                <a:gd name="connsiteX189" fmla="*/ 522946 w 824009"/>
                <a:gd name="connsiteY189" fmla="*/ 149740 h 146853"/>
                <a:gd name="connsiteX190" fmla="*/ 525688 w 824009"/>
                <a:gd name="connsiteY190" fmla="*/ 142721 h 146853"/>
                <a:gd name="connsiteX191" fmla="*/ 522946 w 824009"/>
                <a:gd name="connsiteY191" fmla="*/ 136092 h 14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824009" h="146853">
                  <a:moveTo>
                    <a:pt x="395255" y="2730"/>
                  </a:moveTo>
                  <a:cubicBezTo>
                    <a:pt x="393428" y="910"/>
                    <a:pt x="391012" y="0"/>
                    <a:pt x="388009" y="0"/>
                  </a:cubicBezTo>
                  <a:cubicBezTo>
                    <a:pt x="385137" y="0"/>
                    <a:pt x="382721" y="910"/>
                    <a:pt x="380763" y="2730"/>
                  </a:cubicBezTo>
                  <a:cubicBezTo>
                    <a:pt x="378935" y="4549"/>
                    <a:pt x="378021" y="6954"/>
                    <a:pt x="378021" y="9944"/>
                  </a:cubicBezTo>
                  <a:lnTo>
                    <a:pt x="378021" y="62586"/>
                  </a:lnTo>
                  <a:cubicBezTo>
                    <a:pt x="373452" y="56998"/>
                    <a:pt x="367902" y="52643"/>
                    <a:pt x="361375" y="49524"/>
                  </a:cubicBezTo>
                  <a:cubicBezTo>
                    <a:pt x="354846" y="46404"/>
                    <a:pt x="347796" y="44844"/>
                    <a:pt x="340223" y="44844"/>
                  </a:cubicBezTo>
                  <a:cubicBezTo>
                    <a:pt x="330823" y="44844"/>
                    <a:pt x="322271" y="47184"/>
                    <a:pt x="314568" y="51863"/>
                  </a:cubicBezTo>
                  <a:cubicBezTo>
                    <a:pt x="306995" y="56542"/>
                    <a:pt x="300989" y="63042"/>
                    <a:pt x="296550" y="71361"/>
                  </a:cubicBezTo>
                  <a:cubicBezTo>
                    <a:pt x="292241" y="79549"/>
                    <a:pt x="290087" y="88713"/>
                    <a:pt x="290087" y="98852"/>
                  </a:cubicBezTo>
                  <a:cubicBezTo>
                    <a:pt x="290087" y="108990"/>
                    <a:pt x="292437" y="118219"/>
                    <a:pt x="297138" y="126538"/>
                  </a:cubicBezTo>
                  <a:cubicBezTo>
                    <a:pt x="301838" y="134727"/>
                    <a:pt x="308300" y="141226"/>
                    <a:pt x="316526" y="146036"/>
                  </a:cubicBezTo>
                  <a:cubicBezTo>
                    <a:pt x="324882" y="150714"/>
                    <a:pt x="334087" y="153054"/>
                    <a:pt x="344140" y="153054"/>
                  </a:cubicBezTo>
                  <a:cubicBezTo>
                    <a:pt x="354193" y="153054"/>
                    <a:pt x="363267" y="150714"/>
                    <a:pt x="371362" y="146036"/>
                  </a:cubicBezTo>
                  <a:cubicBezTo>
                    <a:pt x="379588" y="141226"/>
                    <a:pt x="386051" y="134727"/>
                    <a:pt x="390751" y="126538"/>
                  </a:cubicBezTo>
                  <a:cubicBezTo>
                    <a:pt x="395582" y="118219"/>
                    <a:pt x="397997" y="108990"/>
                    <a:pt x="397997" y="98852"/>
                  </a:cubicBezTo>
                  <a:lnTo>
                    <a:pt x="397997" y="9944"/>
                  </a:lnTo>
                  <a:cubicBezTo>
                    <a:pt x="397997" y="6954"/>
                    <a:pt x="397084" y="4549"/>
                    <a:pt x="395255" y="2730"/>
                  </a:cubicBezTo>
                  <a:close/>
                  <a:moveTo>
                    <a:pt x="361766" y="130827"/>
                  </a:moveTo>
                  <a:cubicBezTo>
                    <a:pt x="356544" y="133947"/>
                    <a:pt x="350668" y="135507"/>
                    <a:pt x="344140" y="135507"/>
                  </a:cubicBezTo>
                  <a:cubicBezTo>
                    <a:pt x="337612" y="135507"/>
                    <a:pt x="331671" y="133947"/>
                    <a:pt x="326318" y="130827"/>
                  </a:cubicBezTo>
                  <a:cubicBezTo>
                    <a:pt x="321096" y="127578"/>
                    <a:pt x="316918" y="123158"/>
                    <a:pt x="313784" y="117569"/>
                  </a:cubicBezTo>
                  <a:cubicBezTo>
                    <a:pt x="310781" y="111980"/>
                    <a:pt x="309280" y="105741"/>
                    <a:pt x="309280" y="98852"/>
                  </a:cubicBezTo>
                  <a:cubicBezTo>
                    <a:pt x="309280" y="91963"/>
                    <a:pt x="310781" y="85788"/>
                    <a:pt x="313784" y="80329"/>
                  </a:cubicBezTo>
                  <a:cubicBezTo>
                    <a:pt x="316918" y="74740"/>
                    <a:pt x="321096" y="70386"/>
                    <a:pt x="326318" y="67266"/>
                  </a:cubicBezTo>
                  <a:cubicBezTo>
                    <a:pt x="331671" y="64016"/>
                    <a:pt x="337612" y="62391"/>
                    <a:pt x="344140" y="62391"/>
                  </a:cubicBezTo>
                  <a:cubicBezTo>
                    <a:pt x="350668" y="62391"/>
                    <a:pt x="356544" y="64016"/>
                    <a:pt x="361766" y="67266"/>
                  </a:cubicBezTo>
                  <a:cubicBezTo>
                    <a:pt x="367119" y="70386"/>
                    <a:pt x="371297" y="74740"/>
                    <a:pt x="374300" y="80329"/>
                  </a:cubicBezTo>
                  <a:cubicBezTo>
                    <a:pt x="377303" y="85788"/>
                    <a:pt x="378804" y="91963"/>
                    <a:pt x="378804" y="98852"/>
                  </a:cubicBezTo>
                  <a:cubicBezTo>
                    <a:pt x="378804" y="105741"/>
                    <a:pt x="377303" y="111980"/>
                    <a:pt x="374300" y="117569"/>
                  </a:cubicBezTo>
                  <a:cubicBezTo>
                    <a:pt x="371297" y="123158"/>
                    <a:pt x="367119" y="127578"/>
                    <a:pt x="361766" y="130827"/>
                  </a:cubicBezTo>
                  <a:close/>
                  <a:moveTo>
                    <a:pt x="271372" y="103531"/>
                  </a:moveTo>
                  <a:cubicBezTo>
                    <a:pt x="273069" y="101842"/>
                    <a:pt x="273918" y="99761"/>
                    <a:pt x="273918" y="97292"/>
                  </a:cubicBezTo>
                  <a:cubicBezTo>
                    <a:pt x="273918" y="87023"/>
                    <a:pt x="271959" y="77924"/>
                    <a:pt x="268042" y="69996"/>
                  </a:cubicBezTo>
                  <a:cubicBezTo>
                    <a:pt x="264125" y="62067"/>
                    <a:pt x="258511" y="55892"/>
                    <a:pt x="251200" y="51473"/>
                  </a:cubicBezTo>
                  <a:cubicBezTo>
                    <a:pt x="243888" y="47053"/>
                    <a:pt x="235206" y="44844"/>
                    <a:pt x="225152" y="44844"/>
                  </a:cubicBezTo>
                  <a:cubicBezTo>
                    <a:pt x="214969" y="44844"/>
                    <a:pt x="205829" y="47184"/>
                    <a:pt x="197734" y="51863"/>
                  </a:cubicBezTo>
                  <a:cubicBezTo>
                    <a:pt x="189770" y="56413"/>
                    <a:pt x="183503" y="62847"/>
                    <a:pt x="178933" y="71166"/>
                  </a:cubicBezTo>
                  <a:cubicBezTo>
                    <a:pt x="174494" y="79354"/>
                    <a:pt x="172274" y="88648"/>
                    <a:pt x="172274" y="99047"/>
                  </a:cubicBezTo>
                  <a:cubicBezTo>
                    <a:pt x="172274" y="109445"/>
                    <a:pt x="174625" y="118739"/>
                    <a:pt x="179325" y="126928"/>
                  </a:cubicBezTo>
                  <a:cubicBezTo>
                    <a:pt x="184155" y="135117"/>
                    <a:pt x="190814" y="141551"/>
                    <a:pt x="199301" y="146231"/>
                  </a:cubicBezTo>
                  <a:cubicBezTo>
                    <a:pt x="207787" y="150780"/>
                    <a:pt x="217384" y="153054"/>
                    <a:pt x="228090" y="153054"/>
                  </a:cubicBezTo>
                  <a:cubicBezTo>
                    <a:pt x="234096" y="153054"/>
                    <a:pt x="240363" y="151950"/>
                    <a:pt x="246891" y="149740"/>
                  </a:cubicBezTo>
                  <a:cubicBezTo>
                    <a:pt x="253550" y="147530"/>
                    <a:pt x="259099" y="144671"/>
                    <a:pt x="263538" y="141161"/>
                  </a:cubicBezTo>
                  <a:cubicBezTo>
                    <a:pt x="265627" y="139601"/>
                    <a:pt x="266671" y="137652"/>
                    <a:pt x="266671" y="135312"/>
                  </a:cubicBezTo>
                  <a:cubicBezTo>
                    <a:pt x="266671" y="132842"/>
                    <a:pt x="265497" y="130632"/>
                    <a:pt x="263146" y="128682"/>
                  </a:cubicBezTo>
                  <a:cubicBezTo>
                    <a:pt x="261710" y="127383"/>
                    <a:pt x="259751" y="126733"/>
                    <a:pt x="257271" y="126733"/>
                  </a:cubicBezTo>
                  <a:cubicBezTo>
                    <a:pt x="254790" y="126733"/>
                    <a:pt x="252636" y="127448"/>
                    <a:pt x="250808" y="128877"/>
                  </a:cubicBezTo>
                  <a:cubicBezTo>
                    <a:pt x="248066" y="130958"/>
                    <a:pt x="244541" y="132712"/>
                    <a:pt x="240232" y="134142"/>
                  </a:cubicBezTo>
                  <a:cubicBezTo>
                    <a:pt x="236054" y="135571"/>
                    <a:pt x="232007" y="136287"/>
                    <a:pt x="228090" y="136287"/>
                  </a:cubicBezTo>
                  <a:cubicBezTo>
                    <a:pt x="218167" y="136287"/>
                    <a:pt x="209746" y="133492"/>
                    <a:pt x="202826" y="127903"/>
                  </a:cubicBezTo>
                  <a:cubicBezTo>
                    <a:pt x="196037" y="122314"/>
                    <a:pt x="191924" y="114970"/>
                    <a:pt x="190488" y="105870"/>
                  </a:cubicBezTo>
                  <a:lnTo>
                    <a:pt x="264908" y="105870"/>
                  </a:lnTo>
                  <a:cubicBezTo>
                    <a:pt x="267520" y="105870"/>
                    <a:pt x="269675" y="105091"/>
                    <a:pt x="271372" y="103531"/>
                  </a:cubicBezTo>
                  <a:close/>
                  <a:moveTo>
                    <a:pt x="201847" y="69411"/>
                  </a:moveTo>
                  <a:cubicBezTo>
                    <a:pt x="207853" y="64211"/>
                    <a:pt x="215621" y="61611"/>
                    <a:pt x="225152" y="61611"/>
                  </a:cubicBezTo>
                  <a:cubicBezTo>
                    <a:pt x="233770" y="61611"/>
                    <a:pt x="240754" y="64211"/>
                    <a:pt x="246108" y="69411"/>
                  </a:cubicBezTo>
                  <a:cubicBezTo>
                    <a:pt x="251461" y="74610"/>
                    <a:pt x="254725" y="81564"/>
                    <a:pt x="255900" y="90273"/>
                  </a:cubicBezTo>
                  <a:lnTo>
                    <a:pt x="190684" y="90273"/>
                  </a:lnTo>
                  <a:cubicBezTo>
                    <a:pt x="192250" y="81564"/>
                    <a:pt x="195971" y="74610"/>
                    <a:pt x="201847" y="69411"/>
                  </a:cubicBezTo>
                  <a:close/>
                  <a:moveTo>
                    <a:pt x="595941" y="44649"/>
                  </a:moveTo>
                  <a:cubicBezTo>
                    <a:pt x="604949" y="44649"/>
                    <a:pt x="613044" y="46599"/>
                    <a:pt x="620225" y="50498"/>
                  </a:cubicBezTo>
                  <a:cubicBezTo>
                    <a:pt x="627406" y="54398"/>
                    <a:pt x="633020" y="60117"/>
                    <a:pt x="637068" y="67656"/>
                  </a:cubicBezTo>
                  <a:cubicBezTo>
                    <a:pt x="641116" y="75065"/>
                    <a:pt x="643139" y="84033"/>
                    <a:pt x="643139" y="94563"/>
                  </a:cubicBezTo>
                  <a:lnTo>
                    <a:pt x="643139" y="142526"/>
                  </a:lnTo>
                  <a:cubicBezTo>
                    <a:pt x="643139" y="145385"/>
                    <a:pt x="642160" y="147790"/>
                    <a:pt x="640201" y="149740"/>
                  </a:cubicBezTo>
                  <a:cubicBezTo>
                    <a:pt x="638374" y="151560"/>
                    <a:pt x="636023" y="152469"/>
                    <a:pt x="633152" y="152469"/>
                  </a:cubicBezTo>
                  <a:cubicBezTo>
                    <a:pt x="630279" y="152469"/>
                    <a:pt x="627863" y="151560"/>
                    <a:pt x="625905" y="149740"/>
                  </a:cubicBezTo>
                  <a:cubicBezTo>
                    <a:pt x="624077" y="147790"/>
                    <a:pt x="623163" y="145385"/>
                    <a:pt x="623163" y="142526"/>
                  </a:cubicBezTo>
                  <a:lnTo>
                    <a:pt x="623163" y="94563"/>
                  </a:lnTo>
                  <a:cubicBezTo>
                    <a:pt x="623163" y="84033"/>
                    <a:pt x="620291" y="76105"/>
                    <a:pt x="614546" y="70776"/>
                  </a:cubicBezTo>
                  <a:cubicBezTo>
                    <a:pt x="608931" y="65316"/>
                    <a:pt x="601425" y="62586"/>
                    <a:pt x="592024" y="62586"/>
                  </a:cubicBezTo>
                  <a:cubicBezTo>
                    <a:pt x="586540" y="62586"/>
                    <a:pt x="581514" y="63692"/>
                    <a:pt x="576944" y="65901"/>
                  </a:cubicBezTo>
                  <a:cubicBezTo>
                    <a:pt x="572505" y="68111"/>
                    <a:pt x="568979" y="71101"/>
                    <a:pt x="566369" y="74870"/>
                  </a:cubicBezTo>
                  <a:cubicBezTo>
                    <a:pt x="563888" y="78640"/>
                    <a:pt x="562647" y="82864"/>
                    <a:pt x="562647" y="87543"/>
                  </a:cubicBezTo>
                  <a:lnTo>
                    <a:pt x="562647" y="142526"/>
                  </a:lnTo>
                  <a:cubicBezTo>
                    <a:pt x="562647" y="145385"/>
                    <a:pt x="561734" y="147790"/>
                    <a:pt x="559905" y="149740"/>
                  </a:cubicBezTo>
                  <a:cubicBezTo>
                    <a:pt x="558078" y="151560"/>
                    <a:pt x="555662" y="152469"/>
                    <a:pt x="552659" y="152469"/>
                  </a:cubicBezTo>
                  <a:cubicBezTo>
                    <a:pt x="549787" y="152469"/>
                    <a:pt x="547371" y="151560"/>
                    <a:pt x="545413" y="149740"/>
                  </a:cubicBezTo>
                  <a:cubicBezTo>
                    <a:pt x="543585" y="147790"/>
                    <a:pt x="542671" y="145385"/>
                    <a:pt x="542671" y="142526"/>
                  </a:cubicBezTo>
                  <a:lnTo>
                    <a:pt x="542671" y="55568"/>
                  </a:lnTo>
                  <a:cubicBezTo>
                    <a:pt x="542671" y="52578"/>
                    <a:pt x="543585" y="50173"/>
                    <a:pt x="545413" y="48354"/>
                  </a:cubicBezTo>
                  <a:cubicBezTo>
                    <a:pt x="547371" y="46534"/>
                    <a:pt x="549787" y="45624"/>
                    <a:pt x="552659" y="45624"/>
                  </a:cubicBezTo>
                  <a:cubicBezTo>
                    <a:pt x="555662" y="45624"/>
                    <a:pt x="558078" y="46534"/>
                    <a:pt x="559905" y="48354"/>
                  </a:cubicBezTo>
                  <a:cubicBezTo>
                    <a:pt x="561734" y="50173"/>
                    <a:pt x="562647" y="52578"/>
                    <a:pt x="562647" y="55568"/>
                  </a:cubicBezTo>
                  <a:lnTo>
                    <a:pt x="562647" y="57712"/>
                  </a:lnTo>
                  <a:cubicBezTo>
                    <a:pt x="566825" y="53553"/>
                    <a:pt x="571787" y="50368"/>
                    <a:pt x="577531" y="48159"/>
                  </a:cubicBezTo>
                  <a:cubicBezTo>
                    <a:pt x="583276" y="45819"/>
                    <a:pt x="589413" y="44649"/>
                    <a:pt x="595941" y="44649"/>
                  </a:cubicBezTo>
                  <a:close/>
                  <a:moveTo>
                    <a:pt x="725634" y="135507"/>
                  </a:moveTo>
                  <a:cubicBezTo>
                    <a:pt x="724067" y="133687"/>
                    <a:pt x="722109" y="132777"/>
                    <a:pt x="719758" y="132777"/>
                  </a:cubicBezTo>
                  <a:lnTo>
                    <a:pt x="713099" y="132777"/>
                  </a:lnTo>
                  <a:cubicBezTo>
                    <a:pt x="708921" y="132777"/>
                    <a:pt x="705396" y="131022"/>
                    <a:pt x="702524" y="127513"/>
                  </a:cubicBezTo>
                  <a:cubicBezTo>
                    <a:pt x="699652" y="124003"/>
                    <a:pt x="698216" y="119649"/>
                    <a:pt x="698216" y="114450"/>
                  </a:cubicBezTo>
                  <a:lnTo>
                    <a:pt x="698216" y="66291"/>
                  </a:lnTo>
                  <a:lnTo>
                    <a:pt x="714862" y="66291"/>
                  </a:lnTo>
                  <a:cubicBezTo>
                    <a:pt x="717604" y="66291"/>
                    <a:pt x="719823" y="65511"/>
                    <a:pt x="721521" y="63951"/>
                  </a:cubicBezTo>
                  <a:cubicBezTo>
                    <a:pt x="723218" y="62391"/>
                    <a:pt x="724067" y="60442"/>
                    <a:pt x="724067" y="58102"/>
                  </a:cubicBezTo>
                  <a:cubicBezTo>
                    <a:pt x="724067" y="55502"/>
                    <a:pt x="723218" y="53423"/>
                    <a:pt x="721521" y="51863"/>
                  </a:cubicBezTo>
                  <a:cubicBezTo>
                    <a:pt x="719823" y="50303"/>
                    <a:pt x="717604" y="49524"/>
                    <a:pt x="714862" y="49524"/>
                  </a:cubicBezTo>
                  <a:lnTo>
                    <a:pt x="698216" y="49524"/>
                  </a:lnTo>
                  <a:lnTo>
                    <a:pt x="698216" y="21447"/>
                  </a:lnTo>
                  <a:cubicBezTo>
                    <a:pt x="698216" y="18588"/>
                    <a:pt x="697301" y="16248"/>
                    <a:pt x="695474" y="14428"/>
                  </a:cubicBezTo>
                  <a:cubicBezTo>
                    <a:pt x="693645" y="12608"/>
                    <a:pt x="691296" y="11698"/>
                    <a:pt x="688423" y="11698"/>
                  </a:cubicBezTo>
                  <a:cubicBezTo>
                    <a:pt x="685550" y="11698"/>
                    <a:pt x="683201" y="12608"/>
                    <a:pt x="681372" y="14428"/>
                  </a:cubicBezTo>
                  <a:cubicBezTo>
                    <a:pt x="679545" y="16248"/>
                    <a:pt x="678631" y="18588"/>
                    <a:pt x="678631" y="21447"/>
                  </a:cubicBezTo>
                  <a:lnTo>
                    <a:pt x="678631" y="49524"/>
                  </a:lnTo>
                  <a:lnTo>
                    <a:pt x="669622" y="49524"/>
                  </a:lnTo>
                  <a:cubicBezTo>
                    <a:pt x="666881" y="49524"/>
                    <a:pt x="664661" y="50303"/>
                    <a:pt x="662964" y="51863"/>
                  </a:cubicBezTo>
                  <a:cubicBezTo>
                    <a:pt x="661266" y="53423"/>
                    <a:pt x="660417" y="55502"/>
                    <a:pt x="660417" y="58102"/>
                  </a:cubicBezTo>
                  <a:cubicBezTo>
                    <a:pt x="660417" y="60442"/>
                    <a:pt x="661266" y="62391"/>
                    <a:pt x="662964" y="63951"/>
                  </a:cubicBezTo>
                  <a:cubicBezTo>
                    <a:pt x="664661" y="65511"/>
                    <a:pt x="666881" y="66291"/>
                    <a:pt x="669622" y="66291"/>
                  </a:cubicBezTo>
                  <a:lnTo>
                    <a:pt x="678631" y="66291"/>
                  </a:lnTo>
                  <a:lnTo>
                    <a:pt x="678631" y="114450"/>
                  </a:lnTo>
                  <a:cubicBezTo>
                    <a:pt x="678631" y="121598"/>
                    <a:pt x="680132" y="128033"/>
                    <a:pt x="683136" y="133752"/>
                  </a:cubicBezTo>
                  <a:cubicBezTo>
                    <a:pt x="686139" y="139471"/>
                    <a:pt x="690251" y="144020"/>
                    <a:pt x="695474" y="147400"/>
                  </a:cubicBezTo>
                  <a:cubicBezTo>
                    <a:pt x="700826" y="150650"/>
                    <a:pt x="706702" y="152274"/>
                    <a:pt x="713099" y="152274"/>
                  </a:cubicBezTo>
                  <a:lnTo>
                    <a:pt x="716625" y="152274"/>
                  </a:lnTo>
                  <a:cubicBezTo>
                    <a:pt x="720019" y="152274"/>
                    <a:pt x="722761" y="151365"/>
                    <a:pt x="724850" y="149545"/>
                  </a:cubicBezTo>
                  <a:cubicBezTo>
                    <a:pt x="727070" y="147725"/>
                    <a:pt x="728179" y="145385"/>
                    <a:pt x="728179" y="142526"/>
                  </a:cubicBezTo>
                  <a:cubicBezTo>
                    <a:pt x="728179" y="139666"/>
                    <a:pt x="727331" y="137326"/>
                    <a:pt x="725634" y="135507"/>
                  </a:cubicBezTo>
                  <a:close/>
                  <a:moveTo>
                    <a:pt x="805220" y="44454"/>
                  </a:moveTo>
                  <a:cubicBezTo>
                    <a:pt x="812139" y="44454"/>
                    <a:pt x="817556" y="45494"/>
                    <a:pt x="821472" y="47574"/>
                  </a:cubicBezTo>
                  <a:cubicBezTo>
                    <a:pt x="825388" y="49653"/>
                    <a:pt x="827346" y="52253"/>
                    <a:pt x="827346" y="55373"/>
                  </a:cubicBezTo>
                  <a:cubicBezTo>
                    <a:pt x="827346" y="56282"/>
                    <a:pt x="827281" y="56932"/>
                    <a:pt x="827150" y="57322"/>
                  </a:cubicBezTo>
                  <a:cubicBezTo>
                    <a:pt x="825975" y="61482"/>
                    <a:pt x="823365" y="63561"/>
                    <a:pt x="819318" y="63561"/>
                  </a:cubicBezTo>
                  <a:cubicBezTo>
                    <a:pt x="818665" y="63561"/>
                    <a:pt x="817686" y="63432"/>
                    <a:pt x="816381" y="63171"/>
                  </a:cubicBezTo>
                  <a:cubicBezTo>
                    <a:pt x="811160" y="62262"/>
                    <a:pt x="806917" y="61806"/>
                    <a:pt x="803654" y="61806"/>
                  </a:cubicBezTo>
                  <a:cubicBezTo>
                    <a:pt x="794247" y="61806"/>
                    <a:pt x="786676" y="63951"/>
                    <a:pt x="780932" y="68241"/>
                  </a:cubicBezTo>
                  <a:cubicBezTo>
                    <a:pt x="775189" y="72530"/>
                    <a:pt x="772317" y="78314"/>
                    <a:pt x="772317" y="85593"/>
                  </a:cubicBezTo>
                  <a:lnTo>
                    <a:pt x="772317" y="142526"/>
                  </a:lnTo>
                  <a:cubicBezTo>
                    <a:pt x="772317" y="145646"/>
                    <a:pt x="771468" y="148050"/>
                    <a:pt x="769771" y="149740"/>
                  </a:cubicBezTo>
                  <a:cubicBezTo>
                    <a:pt x="768205" y="151430"/>
                    <a:pt x="765790" y="152274"/>
                    <a:pt x="762527" y="152274"/>
                  </a:cubicBezTo>
                  <a:cubicBezTo>
                    <a:pt x="759394" y="152274"/>
                    <a:pt x="756979" y="151494"/>
                    <a:pt x="755282" y="149935"/>
                  </a:cubicBezTo>
                  <a:cubicBezTo>
                    <a:pt x="753577" y="148245"/>
                    <a:pt x="752728" y="145775"/>
                    <a:pt x="752728" y="142526"/>
                  </a:cubicBezTo>
                  <a:lnTo>
                    <a:pt x="752728" y="55373"/>
                  </a:lnTo>
                  <a:cubicBezTo>
                    <a:pt x="752728" y="52253"/>
                    <a:pt x="753577" y="49848"/>
                    <a:pt x="755282" y="48159"/>
                  </a:cubicBezTo>
                  <a:cubicBezTo>
                    <a:pt x="756979" y="46468"/>
                    <a:pt x="759394" y="45624"/>
                    <a:pt x="762527" y="45624"/>
                  </a:cubicBezTo>
                  <a:cubicBezTo>
                    <a:pt x="769054" y="45624"/>
                    <a:pt x="772317" y="48873"/>
                    <a:pt x="772317" y="55373"/>
                  </a:cubicBezTo>
                  <a:lnTo>
                    <a:pt x="772317" y="59077"/>
                  </a:lnTo>
                  <a:cubicBezTo>
                    <a:pt x="776233" y="54527"/>
                    <a:pt x="781063" y="50953"/>
                    <a:pt x="786807" y="48354"/>
                  </a:cubicBezTo>
                  <a:cubicBezTo>
                    <a:pt x="792550" y="45754"/>
                    <a:pt x="798693" y="44454"/>
                    <a:pt x="805220" y="44454"/>
                  </a:cubicBezTo>
                  <a:close/>
                  <a:moveTo>
                    <a:pt x="142966" y="51"/>
                  </a:moveTo>
                  <a:cubicBezTo>
                    <a:pt x="145839" y="51"/>
                    <a:pt x="148254" y="1026"/>
                    <a:pt x="150213" y="2975"/>
                  </a:cubicBezTo>
                  <a:cubicBezTo>
                    <a:pt x="152171" y="4925"/>
                    <a:pt x="153151" y="7330"/>
                    <a:pt x="153151" y="10189"/>
                  </a:cubicBezTo>
                  <a:lnTo>
                    <a:pt x="153151" y="142186"/>
                  </a:lnTo>
                  <a:cubicBezTo>
                    <a:pt x="153151" y="145046"/>
                    <a:pt x="152106" y="147451"/>
                    <a:pt x="150017" y="149401"/>
                  </a:cubicBezTo>
                  <a:cubicBezTo>
                    <a:pt x="148058" y="151350"/>
                    <a:pt x="145708" y="152325"/>
                    <a:pt x="142966" y="152325"/>
                  </a:cubicBezTo>
                  <a:cubicBezTo>
                    <a:pt x="140094" y="152325"/>
                    <a:pt x="137679" y="151350"/>
                    <a:pt x="135720" y="149401"/>
                  </a:cubicBezTo>
                  <a:cubicBezTo>
                    <a:pt x="133762" y="147451"/>
                    <a:pt x="132782" y="145046"/>
                    <a:pt x="132782" y="142186"/>
                  </a:cubicBezTo>
                  <a:lnTo>
                    <a:pt x="132782" y="45285"/>
                  </a:lnTo>
                  <a:lnTo>
                    <a:pt x="85388" y="141406"/>
                  </a:lnTo>
                  <a:cubicBezTo>
                    <a:pt x="83169" y="144786"/>
                    <a:pt x="80231" y="146476"/>
                    <a:pt x="76575" y="146476"/>
                  </a:cubicBezTo>
                  <a:cubicBezTo>
                    <a:pt x="72266" y="146476"/>
                    <a:pt x="69133" y="144461"/>
                    <a:pt x="67175" y="140431"/>
                  </a:cubicBezTo>
                  <a:lnTo>
                    <a:pt x="20368" y="47039"/>
                  </a:lnTo>
                  <a:lnTo>
                    <a:pt x="20368" y="142186"/>
                  </a:lnTo>
                  <a:cubicBezTo>
                    <a:pt x="20368" y="145046"/>
                    <a:pt x="19389" y="147451"/>
                    <a:pt x="17430" y="149401"/>
                  </a:cubicBezTo>
                  <a:cubicBezTo>
                    <a:pt x="15472" y="151350"/>
                    <a:pt x="13056" y="152325"/>
                    <a:pt x="10184" y="152325"/>
                  </a:cubicBezTo>
                  <a:cubicBezTo>
                    <a:pt x="7312" y="152325"/>
                    <a:pt x="4896" y="151350"/>
                    <a:pt x="2938" y="149401"/>
                  </a:cubicBezTo>
                  <a:cubicBezTo>
                    <a:pt x="979" y="147451"/>
                    <a:pt x="0" y="145046"/>
                    <a:pt x="0" y="142186"/>
                  </a:cubicBezTo>
                  <a:lnTo>
                    <a:pt x="0" y="10189"/>
                  </a:lnTo>
                  <a:cubicBezTo>
                    <a:pt x="0" y="7330"/>
                    <a:pt x="979" y="4925"/>
                    <a:pt x="2938" y="2975"/>
                  </a:cubicBezTo>
                  <a:cubicBezTo>
                    <a:pt x="4896" y="1026"/>
                    <a:pt x="7312" y="51"/>
                    <a:pt x="10184" y="51"/>
                  </a:cubicBezTo>
                  <a:cubicBezTo>
                    <a:pt x="14101" y="51"/>
                    <a:pt x="17103" y="1870"/>
                    <a:pt x="19193" y="5509"/>
                  </a:cubicBezTo>
                  <a:lnTo>
                    <a:pt x="77358" y="121519"/>
                  </a:lnTo>
                  <a:lnTo>
                    <a:pt x="133958" y="5509"/>
                  </a:lnTo>
                  <a:cubicBezTo>
                    <a:pt x="136046" y="1870"/>
                    <a:pt x="139050" y="51"/>
                    <a:pt x="142966" y="51"/>
                  </a:cubicBezTo>
                  <a:close/>
                  <a:moveTo>
                    <a:pt x="522946" y="136092"/>
                  </a:moveTo>
                  <a:cubicBezTo>
                    <a:pt x="521118" y="134402"/>
                    <a:pt x="518703" y="133557"/>
                    <a:pt x="515700" y="133557"/>
                  </a:cubicBezTo>
                  <a:lnTo>
                    <a:pt x="437362" y="133557"/>
                  </a:lnTo>
                  <a:lnTo>
                    <a:pt x="437362" y="84813"/>
                  </a:lnTo>
                  <a:lnTo>
                    <a:pt x="493569" y="84813"/>
                  </a:lnTo>
                  <a:cubicBezTo>
                    <a:pt x="496442" y="84813"/>
                    <a:pt x="498792" y="83969"/>
                    <a:pt x="500620" y="82279"/>
                  </a:cubicBezTo>
                  <a:cubicBezTo>
                    <a:pt x="502579" y="80459"/>
                    <a:pt x="503558" y="78185"/>
                    <a:pt x="503558" y="75455"/>
                  </a:cubicBezTo>
                  <a:cubicBezTo>
                    <a:pt x="503558" y="72725"/>
                    <a:pt x="502579" y="70516"/>
                    <a:pt x="500620" y="68826"/>
                  </a:cubicBezTo>
                  <a:cubicBezTo>
                    <a:pt x="498792" y="67006"/>
                    <a:pt x="496442" y="66096"/>
                    <a:pt x="493569" y="66096"/>
                  </a:cubicBezTo>
                  <a:lnTo>
                    <a:pt x="437362" y="66096"/>
                  </a:lnTo>
                  <a:lnTo>
                    <a:pt x="437362" y="18717"/>
                  </a:lnTo>
                  <a:lnTo>
                    <a:pt x="515700" y="18717"/>
                  </a:lnTo>
                  <a:cubicBezTo>
                    <a:pt x="518703" y="18717"/>
                    <a:pt x="521118" y="17873"/>
                    <a:pt x="522946" y="16183"/>
                  </a:cubicBezTo>
                  <a:cubicBezTo>
                    <a:pt x="524774" y="14493"/>
                    <a:pt x="525688" y="12283"/>
                    <a:pt x="525688" y="9554"/>
                  </a:cubicBezTo>
                  <a:cubicBezTo>
                    <a:pt x="525688" y="6694"/>
                    <a:pt x="524774" y="4419"/>
                    <a:pt x="522946" y="2730"/>
                  </a:cubicBezTo>
                  <a:cubicBezTo>
                    <a:pt x="521118" y="910"/>
                    <a:pt x="518703" y="0"/>
                    <a:pt x="515700" y="0"/>
                  </a:cubicBezTo>
                  <a:lnTo>
                    <a:pt x="427179" y="0"/>
                  </a:lnTo>
                  <a:cubicBezTo>
                    <a:pt x="424306" y="0"/>
                    <a:pt x="421890" y="975"/>
                    <a:pt x="419932" y="2925"/>
                  </a:cubicBezTo>
                  <a:cubicBezTo>
                    <a:pt x="417973" y="4744"/>
                    <a:pt x="416994" y="7149"/>
                    <a:pt x="416994" y="10139"/>
                  </a:cubicBezTo>
                  <a:lnTo>
                    <a:pt x="416994" y="142136"/>
                  </a:lnTo>
                  <a:cubicBezTo>
                    <a:pt x="416994" y="144995"/>
                    <a:pt x="417973" y="147400"/>
                    <a:pt x="419932" y="149350"/>
                  </a:cubicBezTo>
                  <a:cubicBezTo>
                    <a:pt x="421890" y="151299"/>
                    <a:pt x="424306" y="152274"/>
                    <a:pt x="427179" y="152274"/>
                  </a:cubicBezTo>
                  <a:lnTo>
                    <a:pt x="515700" y="152274"/>
                  </a:lnTo>
                  <a:cubicBezTo>
                    <a:pt x="518703" y="152274"/>
                    <a:pt x="521118" y="151430"/>
                    <a:pt x="522946" y="149740"/>
                  </a:cubicBezTo>
                  <a:cubicBezTo>
                    <a:pt x="524774" y="147920"/>
                    <a:pt x="525688" y="145580"/>
                    <a:pt x="525688" y="142721"/>
                  </a:cubicBezTo>
                  <a:cubicBezTo>
                    <a:pt x="525688" y="139991"/>
                    <a:pt x="524774" y="137782"/>
                    <a:pt x="522946" y="136092"/>
                  </a:cubicBezTo>
                  <a:close/>
                </a:path>
              </a:pathLst>
            </a:custGeom>
            <a:solidFill>
              <a:srgbClr val="FFFFFF"/>
            </a:solidFill>
            <a:ln w="81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68D33E-A8EB-4713-A874-0B61C38917DA}"/>
              </a:ext>
            </a:extLst>
          </p:cNvPr>
          <p:cNvSpPr/>
          <p:nvPr/>
        </p:nvSpPr>
        <p:spPr>
          <a:xfrm>
            <a:off x="479376" y="2679859"/>
            <a:ext cx="5524073" cy="1498283"/>
          </a:xfrm>
          <a:prstGeom prst="roundRect">
            <a:avLst>
              <a:gd name="adj" fmla="val 17140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AU" sz="5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charset="0"/>
              </a:rPr>
              <a:t>Dr Ray Boyapati</a:t>
            </a:r>
          </a:p>
          <a:p>
            <a:pPr>
              <a:defRPr/>
            </a:pPr>
            <a:r>
              <a:rPr lang="en-AU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charset="0"/>
              </a:rPr>
              <a:t>MBBS (Hons I), MD, FRACP, FGESA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8AE4E6-B3E0-417A-9D1C-CA0CEAE4B2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2" b="4596"/>
          <a:stretch/>
        </p:blipFill>
        <p:spPr>
          <a:xfrm>
            <a:off x="6816080" y="496880"/>
            <a:ext cx="4651514" cy="604867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C874ACE-AC3A-D644-6152-14D60B51D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39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AEB405-3CC8-4A96-820A-3EA431BCE1DD}"/>
              </a:ext>
            </a:extLst>
          </p:cNvPr>
          <p:cNvSpPr/>
          <p:nvPr/>
        </p:nvSpPr>
        <p:spPr>
          <a:xfrm>
            <a:off x="-34622" y="15178"/>
            <a:ext cx="7786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2473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Online Learning Platform</a:t>
            </a:r>
          </a:p>
        </p:txBody>
      </p:sp>
      <p:pic>
        <p:nvPicPr>
          <p:cNvPr id="1030" name="Picture 6" descr="Exact Replica UCAT Platform">
            <a:extLst>
              <a:ext uri="{FF2B5EF4-FFF2-40B4-BE49-F238E27FC236}">
                <a16:creationId xmlns:a16="http://schemas.microsoft.com/office/drawing/2014/main" id="{EC720274-5724-E236-61F7-DD8515AD8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818" y="4297180"/>
            <a:ext cx="3273624" cy="2455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kills Trainer">
            <a:extLst>
              <a:ext uri="{FF2B5EF4-FFF2-40B4-BE49-F238E27FC236}">
                <a16:creationId xmlns:a16="http://schemas.microsoft.com/office/drawing/2014/main" id="{EEA77224-9B8F-D9A0-CAC0-1D22F8C70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753" y="4301481"/>
            <a:ext cx="3273625" cy="2455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tailed Analytics">
            <a:extLst>
              <a:ext uri="{FF2B5EF4-FFF2-40B4-BE49-F238E27FC236}">
                <a16:creationId xmlns:a16="http://schemas.microsoft.com/office/drawing/2014/main" id="{90B41455-679A-18D0-D8EA-70949351F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818" y="1447209"/>
            <a:ext cx="2642389" cy="1981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Detailed Analytics">
            <a:extLst>
              <a:ext uri="{FF2B5EF4-FFF2-40B4-BE49-F238E27FC236}">
                <a16:creationId xmlns:a16="http://schemas.microsoft.com/office/drawing/2014/main" id="{14765001-96C2-4740-B1C1-1F792E462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2" b="91543"/>
          <a:stretch/>
        </p:blipFill>
        <p:spPr bwMode="auto">
          <a:xfrm>
            <a:off x="3071664" y="4301481"/>
            <a:ext cx="833737" cy="2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B25B68-BA84-A5D4-9DEC-ECA127F511D4}"/>
              </a:ext>
            </a:extLst>
          </p:cNvPr>
          <p:cNvGrpSpPr/>
          <p:nvPr/>
        </p:nvGrpSpPr>
        <p:grpSpPr>
          <a:xfrm>
            <a:off x="8274336" y="1391470"/>
            <a:ext cx="3814487" cy="2286255"/>
            <a:chOff x="6960097" y="1041532"/>
            <a:chExt cx="4534566" cy="263674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C93B839-D824-DC78-B8A4-55299C2694A0}"/>
                </a:ext>
              </a:extLst>
            </p:cNvPr>
            <p:cNvGrpSpPr/>
            <p:nvPr/>
          </p:nvGrpSpPr>
          <p:grpSpPr>
            <a:xfrm>
              <a:off x="6960097" y="1041532"/>
              <a:ext cx="4534566" cy="2636748"/>
              <a:chOff x="6960097" y="1041532"/>
              <a:chExt cx="4534566" cy="263674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FBBDB3E-5122-70C2-C3A9-7F9608F1CF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1971"/>
              <a:stretch/>
            </p:blipFill>
            <p:spPr>
              <a:xfrm>
                <a:off x="6960097" y="1041532"/>
                <a:ext cx="4534566" cy="263674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4A8D982-2E13-B6EB-ECC7-3A5C54FA2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40682" y="2295503"/>
                <a:ext cx="2587652" cy="138277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7" name="Picture 10" descr="Detailed Analytics">
              <a:extLst>
                <a:ext uri="{FF2B5EF4-FFF2-40B4-BE49-F238E27FC236}">
                  <a16:creationId xmlns:a16="http://schemas.microsoft.com/office/drawing/2014/main" id="{3B8C355E-DD00-10D5-A6C9-C1CE0A2B77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32" r="3885" b="93202"/>
            <a:stretch/>
          </p:blipFill>
          <p:spPr bwMode="auto">
            <a:xfrm>
              <a:off x="10776520" y="1052736"/>
              <a:ext cx="718142" cy="1696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465AD9-1DE9-E27C-66BB-353BAC06C339}"/>
              </a:ext>
            </a:extLst>
          </p:cNvPr>
          <p:cNvGrpSpPr/>
          <p:nvPr/>
        </p:nvGrpSpPr>
        <p:grpSpPr>
          <a:xfrm>
            <a:off x="224998" y="1203937"/>
            <a:ext cx="4792665" cy="5059004"/>
            <a:chOff x="224998" y="1203937"/>
            <a:chExt cx="4792665" cy="50590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8AA0EE-2C3E-A21B-5B53-2A87741CA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4998" y="1222381"/>
              <a:ext cx="4792665" cy="5040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 descr="Detailed Analytics">
              <a:extLst>
                <a:ext uri="{FF2B5EF4-FFF2-40B4-BE49-F238E27FC236}">
                  <a16:creationId xmlns:a16="http://schemas.microsoft.com/office/drawing/2014/main" id="{BE32A5D3-5841-B3DC-8468-0B850982B0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32" r="3885" b="93202"/>
            <a:stretch/>
          </p:blipFill>
          <p:spPr bwMode="auto">
            <a:xfrm>
              <a:off x="4223791" y="1203937"/>
              <a:ext cx="793871" cy="1875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25791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2EDE76-B16C-1988-0ED5-337FB4AC1B85}"/>
              </a:ext>
            </a:extLst>
          </p:cNvPr>
          <p:cNvSpPr/>
          <p:nvPr/>
        </p:nvSpPr>
        <p:spPr>
          <a:xfrm>
            <a:off x="-18510" y="188640"/>
            <a:ext cx="10074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2473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More than just a “Question Bank”</a:t>
            </a:r>
          </a:p>
        </p:txBody>
      </p:sp>
      <p:pic>
        <p:nvPicPr>
          <p:cNvPr id="2050" name="Picture 2" descr="Not Learning From Mistakes Cartoons and Comics - funny pictures from  CartoonStock">
            <a:extLst>
              <a:ext uri="{FF2B5EF4-FFF2-40B4-BE49-F238E27FC236}">
                <a16:creationId xmlns:a16="http://schemas.microsoft.com/office/drawing/2014/main" id="{DEF8150E-3D5F-789C-2493-8F08A10A4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/>
          <a:stretch/>
        </p:blipFill>
        <p:spPr bwMode="auto">
          <a:xfrm>
            <a:off x="1772476" y="1152128"/>
            <a:ext cx="345942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stakes are meant for learning Not repeating - Happy Squirrel | Make a Meme">
            <a:extLst>
              <a:ext uri="{FF2B5EF4-FFF2-40B4-BE49-F238E27FC236}">
                <a16:creationId xmlns:a16="http://schemas.microsoft.com/office/drawing/2014/main" id="{37E501A1-CB4D-2B5A-D95C-0438FB1F8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697" y="1340768"/>
            <a:ext cx="3699248" cy="474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66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1404E7-321E-5C86-EBD0-7AC97FCEB3D4}"/>
              </a:ext>
            </a:extLst>
          </p:cNvPr>
          <p:cNvSpPr/>
          <p:nvPr/>
        </p:nvSpPr>
        <p:spPr>
          <a:xfrm>
            <a:off x="-18510" y="188640"/>
            <a:ext cx="10074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2473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More than just a “Question Bank”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FA913-56E5-CDA8-1D20-FA650A50AD93}"/>
              </a:ext>
            </a:extLst>
          </p:cNvPr>
          <p:cNvSpPr txBox="1"/>
          <p:nvPr/>
        </p:nvSpPr>
        <p:spPr>
          <a:xfrm>
            <a:off x="983432" y="1628800"/>
            <a:ext cx="8208912" cy="3902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AU" sz="2800" b="1" dirty="0">
                <a:latin typeface="Source Sans Pro" panose="020B0503030403020204" pitchFamily="34" charset="0"/>
              </a:rPr>
              <a:t>MedEntry AI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AU" sz="2800" b="1" dirty="0">
                <a:latin typeface="Source Sans Pro" panose="020B0503030403020204" pitchFamily="34" charset="0"/>
              </a:rPr>
              <a:t>Error logging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AU" sz="2800" b="1" dirty="0">
                <a:latin typeface="Source Sans Pro" panose="020B0503030403020204" pitchFamily="34" charset="0"/>
              </a:rPr>
              <a:t>Skills Trainers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sz="2800" b="1" dirty="0">
                <a:latin typeface="Source Sans Pro" panose="020B0503030403020204" pitchFamily="34" charset="0"/>
              </a:rPr>
              <a:t>Complete video curriculum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sz="2800" b="1" dirty="0">
                <a:latin typeface="Source Sans Pro" panose="020B0503030403020204" pitchFamily="34" charset="0"/>
              </a:rPr>
              <a:t>Detailed feedback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sz="2800" b="1" dirty="0">
                <a:latin typeface="Source Sans Pro" panose="020B0503030403020204" pitchFamily="34" charset="0"/>
              </a:rPr>
              <a:t>In-Built Learning Journal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95392B-332B-5534-EE81-8592FCEB0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68" y="1772816"/>
            <a:ext cx="2989165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4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2056E8-C10A-8B94-C286-DEE67945D91C}"/>
              </a:ext>
            </a:extLst>
          </p:cNvPr>
          <p:cNvSpPr/>
          <p:nvPr/>
        </p:nvSpPr>
        <p:spPr>
          <a:xfrm>
            <a:off x="0" y="116632"/>
            <a:ext cx="8218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2473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State of the art mobile App</a:t>
            </a:r>
          </a:p>
        </p:txBody>
      </p:sp>
      <p:pic>
        <p:nvPicPr>
          <p:cNvPr id="3" name="RPReplay-Final1678236510">
            <a:hlinkClick r:id="" action="ppaction://media"/>
            <a:extLst>
              <a:ext uri="{FF2B5EF4-FFF2-40B4-BE49-F238E27FC236}">
                <a16:creationId xmlns:a16="http://schemas.microsoft.com/office/drawing/2014/main" id="{30D376B2-0691-F386-FEA0-37C4D1FF64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6953" y="1124744"/>
            <a:ext cx="2478093" cy="535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3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F22C94-4BF5-45A1-B18C-5D3FF4737D0F}"/>
              </a:ext>
            </a:extLst>
          </p:cNvPr>
          <p:cNvSpPr/>
          <p:nvPr/>
        </p:nvSpPr>
        <p:spPr>
          <a:xfrm>
            <a:off x="-1232166" y="305605"/>
            <a:ext cx="871855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2473A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2 Day Workshops</a:t>
            </a:r>
            <a:br>
              <a:rPr lang="en-US" sz="4800" b="1" dirty="0">
                <a:solidFill>
                  <a:srgbClr val="F2473A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rgbClr val="F2473A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with Dr Ray</a:t>
            </a:r>
          </a:p>
        </p:txBody>
      </p:sp>
      <p:pic>
        <p:nvPicPr>
          <p:cNvPr id="1026" name="Picture 2" descr="workshop">
            <a:extLst>
              <a:ext uri="{FF2B5EF4-FFF2-40B4-BE49-F238E27FC236}">
                <a16:creationId xmlns:a16="http://schemas.microsoft.com/office/drawing/2014/main" id="{90C5C761-FC30-8E86-5309-A8DA4489F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2204864"/>
            <a:ext cx="3460411" cy="38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alendar&#10;&#10;AI-generated content may be incorrect.">
            <a:extLst>
              <a:ext uri="{FF2B5EF4-FFF2-40B4-BE49-F238E27FC236}">
                <a16:creationId xmlns:a16="http://schemas.microsoft.com/office/drawing/2014/main" id="{A51936C7-7708-AD61-C680-B91368455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30520"/>
            <a:ext cx="5626570" cy="502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002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4BC14B-07D9-4DDF-B715-593A591F0754}"/>
              </a:ext>
            </a:extLst>
          </p:cNvPr>
          <p:cNvSpPr/>
          <p:nvPr/>
        </p:nvSpPr>
        <p:spPr>
          <a:xfrm>
            <a:off x="4727848" y="2105561"/>
            <a:ext cx="871855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2473A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Weekly UCAT Training 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2473A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or 1-on-1 training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815818-F2B1-4E04-BF41-ABF35D70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30" y="260648"/>
            <a:ext cx="548179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666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AEB405-3CC8-4A96-820A-3EA431BCE1DD}"/>
              </a:ext>
            </a:extLst>
          </p:cNvPr>
          <p:cNvSpPr/>
          <p:nvPr/>
        </p:nvSpPr>
        <p:spPr>
          <a:xfrm>
            <a:off x="0" y="179929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2473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Medical Interview 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30775-2049-4EB6-9EE2-AEA92DB9E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1664817"/>
            <a:ext cx="8039797" cy="35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8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4BD61-0F84-4541-88BE-CEDFFC6B6B68}"/>
              </a:ext>
            </a:extLst>
          </p:cNvPr>
          <p:cNvSpPr/>
          <p:nvPr/>
        </p:nvSpPr>
        <p:spPr>
          <a:xfrm>
            <a:off x="0" y="179929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2473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Questions About Preparation?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DE0AB-68DC-4730-A5DB-99483C2941AA}"/>
              </a:ext>
            </a:extLst>
          </p:cNvPr>
          <p:cNvSpPr txBox="1"/>
          <p:nvPr/>
        </p:nvSpPr>
        <p:spPr>
          <a:xfrm>
            <a:off x="2423592" y="1340768"/>
            <a:ext cx="73448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Feel free to contact Alicia or Sylvie in the office</a:t>
            </a:r>
          </a:p>
          <a:p>
            <a:pPr algn="ctr"/>
            <a:endParaRPr lang="en-AU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(03) 9359 9960 or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1300 MEDENTRY</a:t>
            </a:r>
          </a:p>
          <a:p>
            <a:pPr algn="ctr"/>
            <a:endParaRPr lang="en-AU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AU" b="1" dirty="0">
                <a:solidFill>
                  <a:srgbClr val="F2473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More information &amp; enrol via</a:t>
            </a:r>
          </a:p>
          <a:p>
            <a:pPr algn="ctr"/>
            <a:r>
              <a:rPr lang="en-AU" b="1" dirty="0">
                <a:solidFill>
                  <a:srgbClr val="F2473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www.medentry.edu.au</a:t>
            </a:r>
          </a:p>
        </p:txBody>
      </p:sp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5F4C7482-2341-232E-767D-1CAED6A50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4581128"/>
            <a:ext cx="2195833" cy="1463889"/>
          </a:xfrm>
          <a:prstGeom prst="rect">
            <a:avLst/>
          </a:prstGeom>
        </p:spPr>
      </p:pic>
      <p:pic>
        <p:nvPicPr>
          <p:cNvPr id="7" name="Picture 6" descr="A person smiling at camera&#10;&#10;Description automatically generated">
            <a:extLst>
              <a:ext uri="{FF2B5EF4-FFF2-40B4-BE49-F238E27FC236}">
                <a16:creationId xmlns:a16="http://schemas.microsoft.com/office/drawing/2014/main" id="{EA9D3DF8-B803-3D21-57C1-FF1A99A7D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295" y="4541884"/>
            <a:ext cx="2254701" cy="150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39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687C077-55B5-F4A0-B602-10A98A13A582}"/>
              </a:ext>
            </a:extLst>
          </p:cNvPr>
          <p:cNvSpPr/>
          <p:nvPr/>
        </p:nvSpPr>
        <p:spPr>
          <a:xfrm>
            <a:off x="-96688" y="-171400"/>
            <a:ext cx="12457384" cy="7200800"/>
          </a:xfrm>
          <a:prstGeom prst="rect">
            <a:avLst/>
          </a:prstGeom>
          <a:solidFill>
            <a:srgbClr val="602C8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740502" y="1104743"/>
            <a:ext cx="4038776" cy="3497580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19653" t="-12257" r="-36768" b="-8083"/>
              </a:stretch>
            </a:blipFill>
          </p:spPr>
          <p:txBody>
            <a:bodyPr/>
            <a:lstStyle/>
            <a:p>
              <a:endParaRPr lang="en-AU" sz="1600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938521" y="2917033"/>
            <a:ext cx="4038776" cy="3497580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3"/>
              <a:stretch>
                <a:fillRect l="-66071" t="-6824" b="-20940"/>
              </a:stretch>
            </a:blipFill>
          </p:spPr>
          <p:txBody>
            <a:bodyPr/>
            <a:lstStyle/>
            <a:p>
              <a:endParaRPr lang="en-AU" sz="16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38522" y="6586063"/>
            <a:ext cx="3952257" cy="3396471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11034"/>
            </a:solidFill>
          </p:spPr>
          <p:txBody>
            <a:bodyPr/>
            <a:lstStyle/>
            <a:p>
              <a:endParaRPr lang="en-AU" sz="16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600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3581167" y="-751997"/>
            <a:ext cx="4038776" cy="3497580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4"/>
              <a:stretch>
                <a:fillRect r="-9951" b="-26965"/>
              </a:stretch>
            </a:blipFill>
          </p:spPr>
          <p:txBody>
            <a:bodyPr/>
            <a:lstStyle/>
            <a:p>
              <a:endParaRPr lang="en-AU" sz="16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4364596" y="6347155"/>
            <a:ext cx="2150099" cy="2142037"/>
          </a:xfrm>
          <a:custGeom>
            <a:avLst/>
            <a:gdLst/>
            <a:ahLst/>
            <a:cxnLst/>
            <a:rect l="l" t="t" r="r" b="b"/>
            <a:pathLst>
              <a:path w="3225149" h="3213055">
                <a:moveTo>
                  <a:pt x="0" y="0"/>
                </a:moveTo>
                <a:lnTo>
                  <a:pt x="3225149" y="0"/>
                </a:lnTo>
                <a:lnTo>
                  <a:pt x="3225149" y="3213054"/>
                </a:lnTo>
                <a:lnTo>
                  <a:pt x="0" y="3213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895262" y="-751997"/>
            <a:ext cx="4038776" cy="3497580"/>
            <a:chOff x="0" y="0"/>
            <a:chExt cx="6350000" cy="54991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7"/>
              <a:stretch>
                <a:fillRect l="-79596" b="-38171"/>
              </a:stretch>
            </a:blipFill>
          </p:spPr>
          <p:txBody>
            <a:bodyPr/>
            <a:lstStyle/>
            <a:p>
              <a:endParaRPr lang="en-AU" sz="1600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740502" y="4773773"/>
            <a:ext cx="4038776" cy="3497580"/>
            <a:chOff x="0" y="0"/>
            <a:chExt cx="6350000" cy="5499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8"/>
              <a:stretch>
                <a:fillRect l="-23569" t="-15787" r="-26932"/>
              </a:stretch>
            </a:blipFill>
          </p:spPr>
          <p:txBody>
            <a:bodyPr/>
            <a:lstStyle/>
            <a:p>
              <a:endParaRPr lang="en-AU" sz="1600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6740502" y="-2564287"/>
            <a:ext cx="4038776" cy="3497580"/>
            <a:chOff x="0" y="0"/>
            <a:chExt cx="6350000" cy="54991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9"/>
              <a:stretch>
                <a:fillRect l="-20989" t="10605" r="-4943" b="-10605"/>
              </a:stretch>
            </a:blipFill>
          </p:spPr>
          <p:txBody>
            <a:bodyPr/>
            <a:lstStyle/>
            <a:p>
              <a:endParaRPr lang="en-AU" sz="1600" dirty="0"/>
            </a:p>
          </p:txBody>
        </p:sp>
      </p:grpSp>
      <p:sp>
        <p:nvSpPr>
          <p:cNvPr id="18" name="Freeform 18"/>
          <p:cNvSpPr/>
          <p:nvPr/>
        </p:nvSpPr>
        <p:spPr>
          <a:xfrm>
            <a:off x="382864" y="365397"/>
            <a:ext cx="2923540" cy="1135795"/>
          </a:xfrm>
          <a:custGeom>
            <a:avLst/>
            <a:gdLst/>
            <a:ahLst/>
            <a:cxnLst/>
            <a:rect l="l" t="t" r="r" b="b"/>
            <a:pathLst>
              <a:path w="4385310" h="1703693">
                <a:moveTo>
                  <a:pt x="0" y="0"/>
                </a:moveTo>
                <a:lnTo>
                  <a:pt x="4385310" y="0"/>
                </a:lnTo>
                <a:lnTo>
                  <a:pt x="4385310" y="1703693"/>
                </a:lnTo>
                <a:lnTo>
                  <a:pt x="0" y="17036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19" name="TextBox 19"/>
          <p:cNvSpPr txBox="1"/>
          <p:nvPr/>
        </p:nvSpPr>
        <p:spPr>
          <a:xfrm>
            <a:off x="-667241" y="1788428"/>
            <a:ext cx="5220251" cy="942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151" dirty="0">
                <a:solidFill>
                  <a:srgbClr val="FFFFFF"/>
                </a:solidFill>
                <a:latin typeface="Gordita"/>
                <a:ea typeface="Gordita"/>
                <a:cs typeface="Gordita"/>
                <a:sym typeface="Gordita"/>
              </a:rPr>
              <a:t>COMPLETE </a:t>
            </a:r>
          </a:p>
          <a:p>
            <a:pPr algn="ctr">
              <a:lnSpc>
                <a:spcPts val="2520"/>
              </a:lnSpc>
            </a:pPr>
            <a:r>
              <a:rPr lang="en-US" sz="1800" spc="151" dirty="0">
                <a:solidFill>
                  <a:srgbClr val="FFFFFF"/>
                </a:solidFill>
                <a:latin typeface="Gordita"/>
                <a:ea typeface="Gordita"/>
                <a:cs typeface="Gordita"/>
                <a:sym typeface="Gordita"/>
              </a:rPr>
              <a:t>MEDICAL ENTRY </a:t>
            </a:r>
          </a:p>
          <a:p>
            <a:pPr algn="ctr">
              <a:lnSpc>
                <a:spcPts val="2520"/>
              </a:lnSpc>
            </a:pPr>
            <a:r>
              <a:rPr lang="en-US" sz="1800" spc="151" dirty="0">
                <a:solidFill>
                  <a:srgbClr val="FFFFFF"/>
                </a:solidFill>
                <a:latin typeface="Gordita"/>
                <a:ea typeface="Gordita"/>
                <a:cs typeface="Gordita"/>
                <a:sym typeface="Gordita"/>
              </a:rPr>
              <a:t>PREPARATION CAMP </a:t>
            </a:r>
          </a:p>
        </p:txBody>
      </p:sp>
      <p:sp>
        <p:nvSpPr>
          <p:cNvPr id="20" name="Freeform 20"/>
          <p:cNvSpPr/>
          <p:nvPr/>
        </p:nvSpPr>
        <p:spPr>
          <a:xfrm>
            <a:off x="449518" y="3229933"/>
            <a:ext cx="362017" cy="265221"/>
          </a:xfrm>
          <a:custGeom>
            <a:avLst/>
            <a:gdLst/>
            <a:ahLst/>
            <a:cxnLst/>
            <a:rect l="l" t="t" r="r" b="b"/>
            <a:pathLst>
              <a:path w="543026" h="397832">
                <a:moveTo>
                  <a:pt x="0" y="0"/>
                </a:moveTo>
                <a:lnTo>
                  <a:pt x="543026" y="0"/>
                </a:lnTo>
                <a:lnTo>
                  <a:pt x="543026" y="397832"/>
                </a:lnTo>
                <a:lnTo>
                  <a:pt x="0" y="3978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21" name="Freeform 21"/>
          <p:cNvSpPr/>
          <p:nvPr/>
        </p:nvSpPr>
        <p:spPr>
          <a:xfrm>
            <a:off x="473649" y="5351554"/>
            <a:ext cx="344542" cy="344542"/>
          </a:xfrm>
          <a:custGeom>
            <a:avLst/>
            <a:gdLst/>
            <a:ahLst/>
            <a:cxnLst/>
            <a:rect l="l" t="t" r="r" b="b"/>
            <a:pathLst>
              <a:path w="516813" h="516813">
                <a:moveTo>
                  <a:pt x="0" y="0"/>
                </a:moveTo>
                <a:lnTo>
                  <a:pt x="516813" y="0"/>
                </a:lnTo>
                <a:lnTo>
                  <a:pt x="516813" y="516813"/>
                </a:lnTo>
                <a:lnTo>
                  <a:pt x="0" y="51681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22" name="Freeform 22"/>
          <p:cNvSpPr/>
          <p:nvPr/>
        </p:nvSpPr>
        <p:spPr>
          <a:xfrm>
            <a:off x="473649" y="3687658"/>
            <a:ext cx="337886" cy="325554"/>
          </a:xfrm>
          <a:custGeom>
            <a:avLst/>
            <a:gdLst/>
            <a:ahLst/>
            <a:cxnLst/>
            <a:rect l="l" t="t" r="r" b="b"/>
            <a:pathLst>
              <a:path w="506829" h="488331">
                <a:moveTo>
                  <a:pt x="0" y="0"/>
                </a:moveTo>
                <a:lnTo>
                  <a:pt x="506829" y="0"/>
                </a:lnTo>
                <a:lnTo>
                  <a:pt x="506829" y="488332"/>
                </a:lnTo>
                <a:lnTo>
                  <a:pt x="0" y="488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23" name="Freeform 23"/>
          <p:cNvSpPr/>
          <p:nvPr/>
        </p:nvSpPr>
        <p:spPr>
          <a:xfrm>
            <a:off x="501031" y="4132209"/>
            <a:ext cx="273507" cy="309659"/>
          </a:xfrm>
          <a:custGeom>
            <a:avLst/>
            <a:gdLst/>
            <a:ahLst/>
            <a:cxnLst/>
            <a:rect l="l" t="t" r="r" b="b"/>
            <a:pathLst>
              <a:path w="410260" h="464489">
                <a:moveTo>
                  <a:pt x="0" y="0"/>
                </a:moveTo>
                <a:lnTo>
                  <a:pt x="410260" y="0"/>
                </a:lnTo>
                <a:lnTo>
                  <a:pt x="410260" y="464490"/>
                </a:lnTo>
                <a:lnTo>
                  <a:pt x="0" y="4644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24" name="Freeform 24"/>
          <p:cNvSpPr/>
          <p:nvPr/>
        </p:nvSpPr>
        <p:spPr>
          <a:xfrm>
            <a:off x="462553" y="4670348"/>
            <a:ext cx="335947" cy="298153"/>
          </a:xfrm>
          <a:custGeom>
            <a:avLst/>
            <a:gdLst/>
            <a:ahLst/>
            <a:cxnLst/>
            <a:rect l="l" t="t" r="r" b="b"/>
            <a:pathLst>
              <a:path w="503920" h="447229">
                <a:moveTo>
                  <a:pt x="0" y="0"/>
                </a:moveTo>
                <a:lnTo>
                  <a:pt x="503920" y="0"/>
                </a:lnTo>
                <a:lnTo>
                  <a:pt x="503920" y="447229"/>
                </a:lnTo>
                <a:lnTo>
                  <a:pt x="0" y="44722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25" name="Freeform 25"/>
          <p:cNvSpPr/>
          <p:nvPr/>
        </p:nvSpPr>
        <p:spPr>
          <a:xfrm>
            <a:off x="481509" y="5887502"/>
            <a:ext cx="330025" cy="330025"/>
          </a:xfrm>
          <a:custGeom>
            <a:avLst/>
            <a:gdLst/>
            <a:ahLst/>
            <a:cxnLst/>
            <a:rect l="l" t="t" r="r" b="b"/>
            <a:pathLst>
              <a:path w="495038" h="495038">
                <a:moveTo>
                  <a:pt x="0" y="0"/>
                </a:moveTo>
                <a:lnTo>
                  <a:pt x="495039" y="0"/>
                </a:lnTo>
                <a:lnTo>
                  <a:pt x="495039" y="495039"/>
                </a:lnTo>
                <a:lnTo>
                  <a:pt x="0" y="4950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26" name="TextBox 26"/>
          <p:cNvSpPr txBox="1"/>
          <p:nvPr/>
        </p:nvSpPr>
        <p:spPr>
          <a:xfrm>
            <a:off x="875436" y="3258171"/>
            <a:ext cx="3213786" cy="3647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3"/>
              </a:lnSpc>
            </a:pPr>
            <a:r>
              <a:rPr lang="en-US" sz="1502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UCAT mentoring &amp; ATAR Hacks</a:t>
            </a:r>
          </a:p>
          <a:p>
            <a:pPr>
              <a:lnSpc>
                <a:spcPts val="1803"/>
              </a:lnSpc>
            </a:pPr>
            <a:endParaRPr lang="en-US" sz="1502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>
              <a:lnSpc>
                <a:spcPts val="1803"/>
              </a:lnSpc>
            </a:pPr>
            <a:r>
              <a:rPr lang="en-US" sz="1502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Medical Interview Tips &amp; Tricks</a:t>
            </a:r>
          </a:p>
          <a:p>
            <a:pPr>
              <a:lnSpc>
                <a:spcPts val="1803"/>
              </a:lnSpc>
            </a:pPr>
            <a:endParaRPr lang="en-US" sz="1502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>
              <a:lnSpc>
                <a:spcPts val="1803"/>
              </a:lnSpc>
            </a:pPr>
            <a:r>
              <a:rPr lang="en-US" sz="1502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Clinical skills Experience</a:t>
            </a:r>
          </a:p>
          <a:p>
            <a:pPr>
              <a:lnSpc>
                <a:spcPts val="1803"/>
              </a:lnSpc>
            </a:pPr>
            <a:endParaRPr lang="en-US" sz="1502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>
              <a:lnSpc>
                <a:spcPts val="1803"/>
              </a:lnSpc>
            </a:pPr>
            <a:r>
              <a:rPr lang="en-US" sz="1502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All meals &amp; Premium en-suite </a:t>
            </a:r>
          </a:p>
          <a:p>
            <a:pPr>
              <a:lnSpc>
                <a:spcPts val="1803"/>
              </a:lnSpc>
            </a:pPr>
            <a:r>
              <a:rPr lang="en-US" sz="1502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accommodation</a:t>
            </a:r>
          </a:p>
          <a:p>
            <a:pPr>
              <a:lnSpc>
                <a:spcPts val="1803"/>
              </a:lnSpc>
            </a:pPr>
            <a:endParaRPr lang="en-US" sz="1502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>
              <a:lnSpc>
                <a:spcPts val="1803"/>
              </a:lnSpc>
            </a:pPr>
            <a:r>
              <a:rPr lang="en-US" sz="1502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Networking with medical students</a:t>
            </a:r>
          </a:p>
          <a:p>
            <a:pPr>
              <a:lnSpc>
                <a:spcPts val="1803"/>
              </a:lnSpc>
            </a:pPr>
            <a:r>
              <a:rPr lang="en-US" sz="1502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&amp; specialist doctors</a:t>
            </a:r>
          </a:p>
          <a:p>
            <a:pPr>
              <a:lnSpc>
                <a:spcPts val="1803"/>
              </a:lnSpc>
            </a:pPr>
            <a:endParaRPr lang="en-US" sz="1502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>
              <a:lnSpc>
                <a:spcPts val="1803"/>
              </a:lnSpc>
            </a:pPr>
            <a:r>
              <a:rPr lang="en-US" sz="1502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Fun social activities</a:t>
            </a:r>
          </a:p>
          <a:p>
            <a:pPr>
              <a:lnSpc>
                <a:spcPts val="1803"/>
              </a:lnSpc>
            </a:pPr>
            <a:r>
              <a:rPr lang="en-US" sz="1502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</a:p>
          <a:p>
            <a:pPr>
              <a:lnSpc>
                <a:spcPts val="1803"/>
              </a:lnSpc>
            </a:pPr>
            <a:endParaRPr lang="en-US" sz="1502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>
              <a:lnSpc>
                <a:spcPts val="1384"/>
              </a:lnSpc>
            </a:pPr>
            <a:endParaRPr lang="en-US" sz="1502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623237" y="4088243"/>
            <a:ext cx="2349996" cy="74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7"/>
              </a:lnSpc>
            </a:pPr>
            <a:r>
              <a:rPr lang="en-US" sz="2133">
                <a:solidFill>
                  <a:srgbClr val="FFFFFF"/>
                </a:solidFill>
                <a:latin typeface="Gordita"/>
                <a:ea typeface="Gordita"/>
                <a:cs typeface="Gordita"/>
                <a:sym typeface="Gordita"/>
              </a:rPr>
              <a:t>January 2026</a:t>
            </a:r>
          </a:p>
          <a:p>
            <a:pPr algn="ctr">
              <a:lnSpc>
                <a:spcPts val="2987"/>
              </a:lnSpc>
            </a:pPr>
            <a:r>
              <a:rPr lang="en-US" sz="2133">
                <a:solidFill>
                  <a:srgbClr val="FFFFFF"/>
                </a:solidFill>
                <a:latin typeface="Gordita"/>
                <a:ea typeface="Gordita"/>
                <a:cs typeface="Gordita"/>
                <a:sym typeface="Gordita"/>
              </a:rPr>
              <a:t>Yr 10-12 students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01D13F8-655A-2A68-704C-EC87465273A9}"/>
              </a:ext>
            </a:extLst>
          </p:cNvPr>
          <p:cNvSpPr/>
          <p:nvPr/>
        </p:nvSpPr>
        <p:spPr>
          <a:xfrm>
            <a:off x="-96688" y="-171400"/>
            <a:ext cx="12457384" cy="7200800"/>
          </a:xfrm>
          <a:prstGeom prst="rect">
            <a:avLst/>
          </a:prstGeom>
          <a:solidFill>
            <a:srgbClr val="602C8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/>
          <p:cNvSpPr/>
          <p:nvPr/>
        </p:nvSpPr>
        <p:spPr>
          <a:xfrm>
            <a:off x="-1976152" y="6528855"/>
            <a:ext cx="3222944" cy="0"/>
          </a:xfrm>
          <a:prstGeom prst="line">
            <a:avLst/>
          </a:prstGeom>
          <a:ln w="95250" cap="flat">
            <a:solidFill>
              <a:srgbClr val="00C59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 sz="1600"/>
          </a:p>
        </p:txBody>
      </p:sp>
      <p:sp>
        <p:nvSpPr>
          <p:cNvPr id="3" name="Freeform 3"/>
          <p:cNvSpPr/>
          <p:nvPr/>
        </p:nvSpPr>
        <p:spPr>
          <a:xfrm>
            <a:off x="4634230" y="495887"/>
            <a:ext cx="2923540" cy="1135795"/>
          </a:xfrm>
          <a:custGeom>
            <a:avLst/>
            <a:gdLst/>
            <a:ahLst/>
            <a:cxnLst/>
            <a:rect l="l" t="t" r="r" b="b"/>
            <a:pathLst>
              <a:path w="4385310" h="1703693">
                <a:moveTo>
                  <a:pt x="0" y="0"/>
                </a:moveTo>
                <a:lnTo>
                  <a:pt x="4385310" y="0"/>
                </a:lnTo>
                <a:lnTo>
                  <a:pt x="4385310" y="1703692"/>
                </a:lnTo>
                <a:lnTo>
                  <a:pt x="0" y="1703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4" name="Freeform 4"/>
          <p:cNvSpPr/>
          <p:nvPr/>
        </p:nvSpPr>
        <p:spPr>
          <a:xfrm>
            <a:off x="808760" y="329889"/>
            <a:ext cx="3488921" cy="1654207"/>
          </a:xfrm>
          <a:prstGeom prst="roundRect">
            <a:avLst/>
          </a:prstGeom>
          <a:blipFill>
            <a:blip r:embed="rId4"/>
            <a:stretch>
              <a:fillRect l="-759" t="-11530" b="-30056"/>
            </a:stretch>
          </a:blipFill>
          <a:ln w="47625" cap="rnd">
            <a:solidFill>
              <a:srgbClr val="31007A"/>
            </a:solidFill>
            <a:prstDash val="solid"/>
            <a:round/>
          </a:ln>
        </p:spPr>
        <p:txBody>
          <a:bodyPr/>
          <a:lstStyle/>
          <a:p>
            <a:endParaRPr lang="en-AU" sz="1600"/>
          </a:p>
        </p:txBody>
      </p:sp>
      <p:grpSp>
        <p:nvGrpSpPr>
          <p:cNvPr id="5" name="Group 5"/>
          <p:cNvGrpSpPr/>
          <p:nvPr/>
        </p:nvGrpSpPr>
        <p:grpSpPr>
          <a:xfrm>
            <a:off x="8005473" y="2374527"/>
            <a:ext cx="3881728" cy="1924179"/>
            <a:chOff x="-154764" y="-258647"/>
            <a:chExt cx="7763457" cy="3848358"/>
          </a:xfrm>
        </p:grpSpPr>
        <p:grpSp>
          <p:nvGrpSpPr>
            <p:cNvPr id="6" name="Group 6"/>
            <p:cNvGrpSpPr/>
            <p:nvPr/>
          </p:nvGrpSpPr>
          <p:grpSpPr>
            <a:xfrm>
              <a:off x="-154764" y="-258647"/>
              <a:ext cx="7763457" cy="3848358"/>
              <a:chOff x="-8450" y="-14122"/>
              <a:chExt cx="423881" cy="21011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8450" y="-14122"/>
                <a:ext cx="423881" cy="210118"/>
              </a:xfrm>
              <a:custGeom>
                <a:avLst/>
                <a:gdLst/>
                <a:ahLst/>
                <a:cxnLst/>
                <a:rect l="l" t="t" r="r" b="b"/>
                <a:pathLst>
                  <a:path w="392743" h="184626">
                    <a:moveTo>
                      <a:pt x="92313" y="0"/>
                    </a:moveTo>
                    <a:lnTo>
                      <a:pt x="300429" y="0"/>
                    </a:lnTo>
                    <a:cubicBezTo>
                      <a:pt x="351413" y="0"/>
                      <a:pt x="392743" y="41330"/>
                      <a:pt x="392743" y="92313"/>
                    </a:cubicBezTo>
                    <a:lnTo>
                      <a:pt x="392743" y="92313"/>
                    </a:lnTo>
                    <a:cubicBezTo>
                      <a:pt x="392743" y="143296"/>
                      <a:pt x="351413" y="184626"/>
                      <a:pt x="300429" y="184626"/>
                    </a:cubicBezTo>
                    <a:lnTo>
                      <a:pt x="92313" y="184626"/>
                    </a:lnTo>
                    <a:cubicBezTo>
                      <a:pt x="41330" y="184626"/>
                      <a:pt x="0" y="143296"/>
                      <a:pt x="0" y="92313"/>
                    </a:cubicBezTo>
                    <a:lnTo>
                      <a:pt x="0" y="92313"/>
                    </a:lnTo>
                    <a:cubicBezTo>
                      <a:pt x="0" y="41330"/>
                      <a:pt x="41330" y="0"/>
                      <a:pt x="923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9525"/>
                <a:ext cx="392743" cy="194151"/>
              </a:xfrm>
              <a:prstGeom prst="rect">
                <a:avLst/>
              </a:prstGeom>
            </p:spPr>
            <p:txBody>
              <a:bodyPr lIns="25425" tIns="25425" rIns="25425" bIns="25425" rtlCol="0" anchor="ctr"/>
              <a:lstStyle/>
              <a:p>
                <a:pPr algn="ctr">
                  <a:lnSpc>
                    <a:spcPts val="4236"/>
                  </a:lnSpc>
                </a:pPr>
                <a:endParaRPr sz="1600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5272776" y="2616559"/>
              <a:ext cx="1368306" cy="574152"/>
            </a:xfrm>
            <a:custGeom>
              <a:avLst/>
              <a:gdLst/>
              <a:ahLst/>
              <a:cxnLst/>
              <a:rect l="l" t="t" r="r" b="b"/>
              <a:pathLst>
                <a:path w="1368306" h="574152">
                  <a:moveTo>
                    <a:pt x="0" y="0"/>
                  </a:moveTo>
                  <a:lnTo>
                    <a:pt x="1368307" y="0"/>
                  </a:lnTo>
                  <a:lnTo>
                    <a:pt x="1368307" y="574152"/>
                  </a:lnTo>
                  <a:lnTo>
                    <a:pt x="0" y="574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sz="16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73275" y="190755"/>
              <a:ext cx="2949549" cy="2949548"/>
            </a:xfrm>
            <a:custGeom>
              <a:avLst/>
              <a:gdLst/>
              <a:ahLst/>
              <a:cxnLst/>
              <a:rect l="l" t="t" r="r" b="b"/>
              <a:pathLst>
                <a:path w="2949549" h="2949549">
                  <a:moveTo>
                    <a:pt x="0" y="0"/>
                  </a:moveTo>
                  <a:lnTo>
                    <a:pt x="2949548" y="0"/>
                  </a:lnTo>
                  <a:lnTo>
                    <a:pt x="2949548" y="2949549"/>
                  </a:lnTo>
                  <a:lnTo>
                    <a:pt x="0" y="2949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 sz="160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817723" y="2720707"/>
              <a:ext cx="1907982" cy="282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63"/>
                </a:lnSpc>
              </a:pPr>
              <a:r>
                <a:rPr lang="en-US" sz="975">
                  <a:solidFill>
                    <a:srgbClr val="000000"/>
                  </a:solidFill>
                  <a:latin typeface="Gordita"/>
                  <a:ea typeface="Gordita"/>
                  <a:cs typeface="Gordita"/>
                  <a:sym typeface="Gordita"/>
                </a:rPr>
                <a:t>Powered by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071149" y="1480501"/>
              <a:ext cx="2575570" cy="958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7"/>
                </a:lnSpc>
              </a:pPr>
              <a:r>
                <a:rPr lang="en-US" sz="1555" dirty="0">
                  <a:solidFill>
                    <a:srgbClr val="31007A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SCAN TO LEARN MORE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676918" y="449355"/>
              <a:ext cx="3516240" cy="8315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05"/>
                </a:lnSpc>
              </a:pPr>
              <a:r>
                <a:rPr lang="en-US" sz="1253" dirty="0">
                  <a:solidFill>
                    <a:srgbClr val="31007A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Melbourne &amp; Sydney</a:t>
              </a:r>
            </a:p>
            <a:p>
              <a:pPr algn="ctr">
                <a:lnSpc>
                  <a:spcPts val="1783"/>
                </a:lnSpc>
              </a:pPr>
              <a:r>
                <a:rPr lang="en-US" sz="1486" dirty="0">
                  <a:solidFill>
                    <a:srgbClr val="31007A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January 2026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4634230" y="2114907"/>
            <a:ext cx="2868945" cy="2225893"/>
          </a:xfrm>
          <a:prstGeom prst="roundRect">
            <a:avLst/>
          </a:prstGeom>
          <a:blipFill>
            <a:blip r:embed="rId8"/>
            <a:stretch>
              <a:fillRect l="-15810" t="-6437" r="-17866" b="-8354"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15" name="Freeform 15"/>
          <p:cNvSpPr/>
          <p:nvPr/>
        </p:nvSpPr>
        <p:spPr>
          <a:xfrm>
            <a:off x="10551601" y="4543875"/>
            <a:ext cx="1138528" cy="1708861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16" name="Freeform 16"/>
          <p:cNvSpPr/>
          <p:nvPr/>
        </p:nvSpPr>
        <p:spPr>
          <a:xfrm>
            <a:off x="7774872" y="4527052"/>
            <a:ext cx="1138528" cy="170886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17" name="Freeform 17"/>
          <p:cNvSpPr/>
          <p:nvPr/>
        </p:nvSpPr>
        <p:spPr>
          <a:xfrm>
            <a:off x="3619304" y="4546943"/>
            <a:ext cx="1134440" cy="1702724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18" name="Freeform 18"/>
          <p:cNvSpPr/>
          <p:nvPr/>
        </p:nvSpPr>
        <p:spPr>
          <a:xfrm>
            <a:off x="9161050" y="4534243"/>
            <a:ext cx="1142901" cy="1715424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19" name="Freeform 19"/>
          <p:cNvSpPr/>
          <p:nvPr/>
        </p:nvSpPr>
        <p:spPr>
          <a:xfrm>
            <a:off x="7897081" y="329889"/>
            <a:ext cx="4041923" cy="1864775"/>
          </a:xfrm>
          <a:prstGeom prst="roundRect">
            <a:avLst/>
          </a:prstGeom>
          <a:blipFill>
            <a:blip r:embed="rId13"/>
            <a:stretch>
              <a:fillRect l="-4683" t="-22076" r="-2932" b="-33333"/>
            </a:stretch>
          </a:blipFill>
          <a:ln>
            <a:noFill/>
          </a:ln>
          <a:effectLst>
            <a:softEdge rad="0"/>
          </a:effectLst>
        </p:spPr>
        <p:txBody>
          <a:bodyPr/>
          <a:lstStyle/>
          <a:p>
            <a:endParaRPr lang="en-AU" sz="1600"/>
          </a:p>
        </p:txBody>
      </p:sp>
      <p:sp>
        <p:nvSpPr>
          <p:cNvPr id="20" name="Freeform 20"/>
          <p:cNvSpPr/>
          <p:nvPr/>
        </p:nvSpPr>
        <p:spPr>
          <a:xfrm>
            <a:off x="840683" y="4546943"/>
            <a:ext cx="1142901" cy="1715424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21" name="Freeform 21"/>
          <p:cNvSpPr/>
          <p:nvPr/>
        </p:nvSpPr>
        <p:spPr>
          <a:xfrm>
            <a:off x="5001394" y="4534029"/>
            <a:ext cx="1134440" cy="1702724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22" name="Freeform 22"/>
          <p:cNvSpPr/>
          <p:nvPr/>
        </p:nvSpPr>
        <p:spPr>
          <a:xfrm>
            <a:off x="6383484" y="4527052"/>
            <a:ext cx="1143738" cy="1716681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23" name="Freeform 23"/>
          <p:cNvSpPr/>
          <p:nvPr/>
        </p:nvSpPr>
        <p:spPr>
          <a:xfrm>
            <a:off x="2234224" y="4546943"/>
            <a:ext cx="1134440" cy="1702724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24" name="Freeform 24"/>
          <p:cNvSpPr/>
          <p:nvPr/>
        </p:nvSpPr>
        <p:spPr>
          <a:xfrm>
            <a:off x="965307" y="2194664"/>
            <a:ext cx="3221217" cy="2146136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25" name="TextBox 25"/>
          <p:cNvSpPr txBox="1"/>
          <p:nvPr/>
        </p:nvSpPr>
        <p:spPr>
          <a:xfrm>
            <a:off x="1101465" y="6281417"/>
            <a:ext cx="4841855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spc="229">
                <a:solidFill>
                  <a:srgbClr val="00C59F"/>
                </a:solidFill>
                <a:latin typeface="Open Sans"/>
                <a:ea typeface="Open Sans"/>
                <a:cs typeface="Open Sans"/>
                <a:sym typeface="Open Sans"/>
              </a:rPr>
              <a:t>www.medsummit.com.au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F90AFDB4-313D-4A6B-9A30-4588C7812F4E}"/>
              </a:ext>
            </a:extLst>
          </p:cNvPr>
          <p:cNvSpPr/>
          <p:nvPr/>
        </p:nvSpPr>
        <p:spPr>
          <a:xfrm>
            <a:off x="0" y="7081331"/>
            <a:ext cx="12192000" cy="5661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D3CA08-7CE4-4780-A077-9461C5871B42}"/>
              </a:ext>
            </a:extLst>
          </p:cNvPr>
          <p:cNvSpPr/>
          <p:nvPr/>
        </p:nvSpPr>
        <p:spPr>
          <a:xfrm>
            <a:off x="4561842" y="1817167"/>
            <a:ext cx="3068316" cy="30683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30200" sx="101000" sy="10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9E219FF9-6084-49E0-96AD-E4162FA2E4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64" t="6523" b="35853"/>
          <a:stretch/>
        </p:blipFill>
        <p:spPr>
          <a:xfrm>
            <a:off x="4689488" y="1944221"/>
            <a:ext cx="2814208" cy="2814208"/>
          </a:xfrm>
          <a:prstGeom prst="ellipse">
            <a:avLst/>
          </a:prstGeom>
          <a:gradFill>
            <a:gsLst>
              <a:gs pos="5300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5400000" scaled="1"/>
          </a:gradFill>
          <a:ln>
            <a:noFill/>
          </a:ln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217F7A20-8999-4E63-AA7C-961B8B5EA5ED}"/>
              </a:ext>
            </a:extLst>
          </p:cNvPr>
          <p:cNvSpPr>
            <a:spLocks/>
          </p:cNvSpPr>
          <p:nvPr/>
        </p:nvSpPr>
        <p:spPr>
          <a:xfrm>
            <a:off x="4689488" y="1944221"/>
            <a:ext cx="2814208" cy="2814208"/>
          </a:xfrm>
          <a:prstGeom prst="ellipse">
            <a:avLst/>
          </a:prstGeom>
          <a:gradFill>
            <a:gsLst>
              <a:gs pos="5300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68D33E-A8EB-4713-A874-0B61C38917DA}"/>
              </a:ext>
            </a:extLst>
          </p:cNvPr>
          <p:cNvSpPr/>
          <p:nvPr/>
        </p:nvSpPr>
        <p:spPr>
          <a:xfrm>
            <a:off x="5087888" y="3911422"/>
            <a:ext cx="2016224" cy="783193"/>
          </a:xfrm>
          <a:prstGeom prst="roundRect">
            <a:avLst>
              <a:gd name="adj" fmla="val 17140"/>
            </a:avLst>
          </a:prstGeom>
          <a:noFill/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AU" sz="1800" b="1" dirty="0">
                <a:solidFill>
                  <a:schemeClr val="bg1"/>
                </a:solidFill>
                <a:effectLst>
                  <a:outerShdw blurRad="139700" sx="102000" sy="102000" algn="ctr" rotWithShape="0">
                    <a:prstClr val="black">
                      <a:alpha val="52000"/>
                    </a:prst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Times New Roman" charset="0"/>
              </a:rPr>
              <a:t>Dr Ray Boyapati</a:t>
            </a:r>
          </a:p>
          <a:p>
            <a:pPr algn="ctr">
              <a:defRPr/>
            </a:pPr>
            <a:r>
              <a:rPr lang="en-AU" sz="1100" b="1" dirty="0">
                <a:solidFill>
                  <a:schemeClr val="bg1"/>
                </a:solidFill>
                <a:effectLst>
                  <a:outerShdw blurRad="139700" sx="102000" sy="102000" algn="ctr" rotWithShape="0">
                    <a:prstClr val="black">
                      <a:alpha val="52000"/>
                    </a:prst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Times New Roman" charset="0"/>
              </a:rPr>
              <a:t>MBBS (Hons I), MD, </a:t>
            </a:r>
          </a:p>
          <a:p>
            <a:pPr algn="ctr">
              <a:defRPr/>
            </a:pPr>
            <a:r>
              <a:rPr lang="en-AU" sz="1100" b="1" dirty="0">
                <a:solidFill>
                  <a:schemeClr val="bg1"/>
                </a:solidFill>
                <a:effectLst>
                  <a:outerShdw blurRad="139700" sx="102000" sy="102000" algn="ctr" rotWithShape="0">
                    <a:prstClr val="black">
                      <a:alpha val="52000"/>
                    </a:prst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Times New Roman" charset="0"/>
              </a:rPr>
              <a:t>FRACP, FGESA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05DA16-538D-4C45-9DCE-E4C9BA0C7941}"/>
              </a:ext>
            </a:extLst>
          </p:cNvPr>
          <p:cNvSpPr/>
          <p:nvPr/>
        </p:nvSpPr>
        <p:spPr>
          <a:xfrm>
            <a:off x="4757404" y="2162459"/>
            <a:ext cx="114413" cy="1144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77ED4136-8579-4148-9412-BD1EA9D51DDD}"/>
              </a:ext>
            </a:extLst>
          </p:cNvPr>
          <p:cNvSpPr/>
          <p:nvPr/>
        </p:nvSpPr>
        <p:spPr>
          <a:xfrm>
            <a:off x="4391706" y="2723941"/>
            <a:ext cx="114413" cy="1144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E93838B-9A20-4E11-AAD1-C0C72D992C4E}"/>
              </a:ext>
            </a:extLst>
          </p:cNvPr>
          <p:cNvSpPr/>
          <p:nvPr/>
        </p:nvSpPr>
        <p:spPr>
          <a:xfrm>
            <a:off x="4253395" y="3285423"/>
            <a:ext cx="114413" cy="1144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1036E01E-6A37-40CD-A562-899DFF1B1057}"/>
              </a:ext>
            </a:extLst>
          </p:cNvPr>
          <p:cNvSpPr/>
          <p:nvPr/>
        </p:nvSpPr>
        <p:spPr>
          <a:xfrm>
            <a:off x="4391706" y="3846904"/>
            <a:ext cx="114413" cy="1144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554AA5B9-3C28-4EDF-B7A4-49BB1E05226D}"/>
              </a:ext>
            </a:extLst>
          </p:cNvPr>
          <p:cNvSpPr/>
          <p:nvPr/>
        </p:nvSpPr>
        <p:spPr>
          <a:xfrm>
            <a:off x="4741228" y="4408385"/>
            <a:ext cx="114413" cy="1144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508FB3E5-A263-4FF7-BBED-E80FF0427B99}"/>
              </a:ext>
            </a:extLst>
          </p:cNvPr>
          <p:cNvSpPr/>
          <p:nvPr/>
        </p:nvSpPr>
        <p:spPr>
          <a:xfrm flipH="1">
            <a:off x="7700597" y="3544214"/>
            <a:ext cx="114413" cy="1144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83E5093F-A500-49EA-96E4-C13E32AEC83A}"/>
              </a:ext>
            </a:extLst>
          </p:cNvPr>
          <p:cNvSpPr/>
          <p:nvPr/>
        </p:nvSpPr>
        <p:spPr>
          <a:xfrm flipH="1">
            <a:off x="7512054" y="4062672"/>
            <a:ext cx="114413" cy="1144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809C84D9-C39A-4D05-823D-ED1F961A1A16}"/>
              </a:ext>
            </a:extLst>
          </p:cNvPr>
          <p:cNvSpPr/>
          <p:nvPr/>
        </p:nvSpPr>
        <p:spPr>
          <a:xfrm flipH="1">
            <a:off x="7159835" y="4581128"/>
            <a:ext cx="114413" cy="1144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7B1ECA41-2035-48F3-B861-1F22552AD945}"/>
              </a:ext>
            </a:extLst>
          </p:cNvPr>
          <p:cNvSpPr/>
          <p:nvPr/>
        </p:nvSpPr>
        <p:spPr>
          <a:xfrm flipH="1" flipV="1">
            <a:off x="7700597" y="3025756"/>
            <a:ext cx="114413" cy="1144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DCAB8AA2-B731-45FB-9864-C93A9A2FECEB}"/>
              </a:ext>
            </a:extLst>
          </p:cNvPr>
          <p:cNvSpPr/>
          <p:nvPr/>
        </p:nvSpPr>
        <p:spPr>
          <a:xfrm flipH="1" flipV="1">
            <a:off x="7512054" y="2507298"/>
            <a:ext cx="114413" cy="1144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E7A22A35-2D30-428B-9EE3-C6FFD4E5CE0D}"/>
              </a:ext>
            </a:extLst>
          </p:cNvPr>
          <p:cNvSpPr/>
          <p:nvPr/>
        </p:nvSpPr>
        <p:spPr>
          <a:xfrm flipH="1" flipV="1">
            <a:off x="7159835" y="1988840"/>
            <a:ext cx="114413" cy="1144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7B0452D8-229F-460C-99DC-B5D619EB3045}"/>
              </a:ext>
            </a:extLst>
          </p:cNvPr>
          <p:cNvCxnSpPr>
            <a:stCxn id="12" idx="2"/>
            <a:endCxn id="108" idx="1"/>
          </p:cNvCxnSpPr>
          <p:nvPr/>
        </p:nvCxnSpPr>
        <p:spPr>
          <a:xfrm rot="10800000">
            <a:off x="3646408" y="1237204"/>
            <a:ext cx="1110997" cy="98246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01718F73-A80B-4363-B911-C8D585109AAD}"/>
              </a:ext>
            </a:extLst>
          </p:cNvPr>
          <p:cNvCxnSpPr>
            <a:cxnSpLocks/>
            <a:stCxn id="110" idx="2"/>
            <a:endCxn id="106" idx="1"/>
          </p:cNvCxnSpPr>
          <p:nvPr/>
        </p:nvCxnSpPr>
        <p:spPr>
          <a:xfrm rot="10800000">
            <a:off x="3221252" y="2294264"/>
            <a:ext cx="1170455" cy="48688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or: Elbow 123">
            <a:extLst>
              <a:ext uri="{FF2B5EF4-FFF2-40B4-BE49-F238E27FC236}">
                <a16:creationId xmlns:a16="http://schemas.microsoft.com/office/drawing/2014/main" id="{2E2256D1-E77F-4BFD-887E-9C19A49526F9}"/>
              </a:ext>
            </a:extLst>
          </p:cNvPr>
          <p:cNvCxnSpPr>
            <a:cxnSpLocks/>
            <a:stCxn id="111" idx="2"/>
            <a:endCxn id="104" idx="1"/>
          </p:cNvCxnSpPr>
          <p:nvPr/>
        </p:nvCxnSpPr>
        <p:spPr>
          <a:xfrm rot="10800000" flipV="1">
            <a:off x="2774721" y="3342629"/>
            <a:ext cx="1478674" cy="869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or: Elbow 124">
            <a:extLst>
              <a:ext uri="{FF2B5EF4-FFF2-40B4-BE49-F238E27FC236}">
                <a16:creationId xmlns:a16="http://schemas.microsoft.com/office/drawing/2014/main" id="{0524E3C2-F9BE-4BEC-BC5D-8E5C9083D6AE}"/>
              </a:ext>
            </a:extLst>
          </p:cNvPr>
          <p:cNvCxnSpPr>
            <a:cxnSpLocks/>
            <a:stCxn id="112" idx="2"/>
            <a:endCxn id="102" idx="1"/>
          </p:cNvCxnSpPr>
          <p:nvPr/>
        </p:nvCxnSpPr>
        <p:spPr>
          <a:xfrm rot="10800000" flipV="1">
            <a:off x="3221252" y="3904110"/>
            <a:ext cx="1170455" cy="50427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or: Elbow 125">
            <a:extLst>
              <a:ext uri="{FF2B5EF4-FFF2-40B4-BE49-F238E27FC236}">
                <a16:creationId xmlns:a16="http://schemas.microsoft.com/office/drawing/2014/main" id="{29C9CD2A-5D95-4700-8229-9E929BADF016}"/>
              </a:ext>
            </a:extLst>
          </p:cNvPr>
          <p:cNvCxnSpPr>
            <a:cxnSpLocks/>
            <a:stCxn id="113" idx="2"/>
            <a:endCxn id="89" idx="1"/>
          </p:cNvCxnSpPr>
          <p:nvPr/>
        </p:nvCxnSpPr>
        <p:spPr>
          <a:xfrm rot="10800000" flipV="1">
            <a:off x="3646408" y="4465591"/>
            <a:ext cx="1094821" cy="99985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or: Elbow 126">
            <a:extLst>
              <a:ext uri="{FF2B5EF4-FFF2-40B4-BE49-F238E27FC236}">
                <a16:creationId xmlns:a16="http://schemas.microsoft.com/office/drawing/2014/main" id="{C1028959-CEC8-4ADC-B65F-754714F3C8C4}"/>
              </a:ext>
            </a:extLst>
          </p:cNvPr>
          <p:cNvCxnSpPr>
            <a:cxnSpLocks/>
            <a:stCxn id="116" idx="2"/>
            <a:endCxn id="69" idx="1"/>
          </p:cNvCxnSpPr>
          <p:nvPr/>
        </p:nvCxnSpPr>
        <p:spPr>
          <a:xfrm>
            <a:off x="7274248" y="4638335"/>
            <a:ext cx="742908" cy="120041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or: Elbow 127">
            <a:extLst>
              <a:ext uri="{FF2B5EF4-FFF2-40B4-BE49-F238E27FC236}">
                <a16:creationId xmlns:a16="http://schemas.microsoft.com/office/drawing/2014/main" id="{057F3093-6770-4F96-B6AD-59623F02DC6C}"/>
              </a:ext>
            </a:extLst>
          </p:cNvPr>
          <p:cNvCxnSpPr>
            <a:cxnSpLocks/>
            <a:stCxn id="115" idx="2"/>
            <a:endCxn id="66" idx="1"/>
          </p:cNvCxnSpPr>
          <p:nvPr/>
        </p:nvCxnSpPr>
        <p:spPr>
          <a:xfrm>
            <a:off x="7626467" y="4119879"/>
            <a:ext cx="802897" cy="72390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or: Elbow 129">
            <a:extLst>
              <a:ext uri="{FF2B5EF4-FFF2-40B4-BE49-F238E27FC236}">
                <a16:creationId xmlns:a16="http://schemas.microsoft.com/office/drawing/2014/main" id="{0DE01BE6-7133-4D12-9B71-AFE35D154559}"/>
              </a:ext>
            </a:extLst>
          </p:cNvPr>
          <p:cNvCxnSpPr>
            <a:cxnSpLocks/>
            <a:stCxn id="114" idx="2"/>
            <a:endCxn id="63" idx="1"/>
          </p:cNvCxnSpPr>
          <p:nvPr/>
        </p:nvCxnSpPr>
        <p:spPr>
          <a:xfrm>
            <a:off x="7815010" y="3601421"/>
            <a:ext cx="1155739" cy="24739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or: Elbow 132">
            <a:extLst>
              <a:ext uri="{FF2B5EF4-FFF2-40B4-BE49-F238E27FC236}">
                <a16:creationId xmlns:a16="http://schemas.microsoft.com/office/drawing/2014/main" id="{B00E3A0D-8495-4B55-B2FA-E6BFDF0FF38A}"/>
              </a:ext>
            </a:extLst>
          </p:cNvPr>
          <p:cNvCxnSpPr>
            <a:cxnSpLocks/>
            <a:stCxn id="120" idx="2"/>
            <a:endCxn id="60" idx="1"/>
          </p:cNvCxnSpPr>
          <p:nvPr/>
        </p:nvCxnSpPr>
        <p:spPr>
          <a:xfrm flipV="1">
            <a:off x="7815010" y="2853842"/>
            <a:ext cx="1155739" cy="22912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or: Elbow 136">
            <a:extLst>
              <a:ext uri="{FF2B5EF4-FFF2-40B4-BE49-F238E27FC236}">
                <a16:creationId xmlns:a16="http://schemas.microsoft.com/office/drawing/2014/main" id="{4AA49F87-A87B-4267-9368-445460FE6459}"/>
              </a:ext>
            </a:extLst>
          </p:cNvPr>
          <p:cNvCxnSpPr>
            <a:cxnSpLocks/>
            <a:stCxn id="121" idx="2"/>
            <a:endCxn id="55" idx="1"/>
          </p:cNvCxnSpPr>
          <p:nvPr/>
        </p:nvCxnSpPr>
        <p:spPr>
          <a:xfrm flipV="1">
            <a:off x="7626467" y="1858873"/>
            <a:ext cx="802897" cy="70563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or: Elbow 139">
            <a:extLst>
              <a:ext uri="{FF2B5EF4-FFF2-40B4-BE49-F238E27FC236}">
                <a16:creationId xmlns:a16="http://schemas.microsoft.com/office/drawing/2014/main" id="{A8C1C87D-71CE-40D1-8099-9FE796F9FD03}"/>
              </a:ext>
            </a:extLst>
          </p:cNvPr>
          <p:cNvCxnSpPr>
            <a:cxnSpLocks/>
            <a:stCxn id="122" idx="2"/>
            <a:endCxn id="2" idx="1"/>
          </p:cNvCxnSpPr>
          <p:nvPr/>
        </p:nvCxnSpPr>
        <p:spPr>
          <a:xfrm flipV="1">
            <a:off x="7274248" y="863904"/>
            <a:ext cx="742908" cy="118214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6F762AFF-C7D6-4B5C-9B22-3F3AF223AA61}"/>
              </a:ext>
            </a:extLst>
          </p:cNvPr>
          <p:cNvGrpSpPr/>
          <p:nvPr/>
        </p:nvGrpSpPr>
        <p:grpSpPr>
          <a:xfrm>
            <a:off x="8017156" y="5437561"/>
            <a:ext cx="2239872" cy="802372"/>
            <a:chOff x="8017156" y="5437561"/>
            <a:chExt cx="2239872" cy="802372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0B3D76C4-AC97-455F-8ABD-A452B7A1791A}"/>
                </a:ext>
              </a:extLst>
            </p:cNvPr>
            <p:cNvSpPr/>
            <p:nvPr/>
          </p:nvSpPr>
          <p:spPr>
            <a:xfrm>
              <a:off x="8017156" y="5437561"/>
              <a:ext cx="2239872" cy="80237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8000" rIns="72000" rtlCol="0" anchor="ctr"/>
            <a:lstStyle/>
            <a:p>
              <a:pPr lvl="0"/>
              <a:r>
                <a:rPr lang="en-US" sz="1400" b="1" dirty="0">
                  <a:solidFill>
                    <a:prstClr val="white"/>
                  </a:solidFill>
                </a:rPr>
                <a:t>Taught Tens of Thousands of Students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870AADA-D617-4974-ABBD-70B4E0EA5F4E}"/>
                </a:ext>
              </a:extLst>
            </p:cNvPr>
            <p:cNvSpPr/>
            <p:nvPr/>
          </p:nvSpPr>
          <p:spPr>
            <a:xfrm>
              <a:off x="8105000" y="5491357"/>
              <a:ext cx="694779" cy="694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sx="101000" sy="101000" algn="c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EA5F0A5-0A78-4BE6-99DA-3492E79A6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5735" y="5672092"/>
              <a:ext cx="333308" cy="333308"/>
            </a:xfrm>
            <a:prstGeom prst="rect">
              <a:avLst/>
            </a:prstGeom>
          </p:spPr>
        </p:pic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23623241-5F5B-4CD7-89D4-B36BF5A7D7C1}"/>
              </a:ext>
            </a:extLst>
          </p:cNvPr>
          <p:cNvGrpSpPr/>
          <p:nvPr/>
        </p:nvGrpSpPr>
        <p:grpSpPr>
          <a:xfrm>
            <a:off x="8970749" y="3447625"/>
            <a:ext cx="2239872" cy="802372"/>
            <a:chOff x="8970749" y="3447625"/>
            <a:chExt cx="2239872" cy="802372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678CD9E-6BC7-43E4-BF5B-BD5CC60EA153}"/>
                </a:ext>
              </a:extLst>
            </p:cNvPr>
            <p:cNvSpPr/>
            <p:nvPr/>
          </p:nvSpPr>
          <p:spPr>
            <a:xfrm>
              <a:off x="8970749" y="3447625"/>
              <a:ext cx="2239872" cy="80237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8000" rIns="0" rtlCol="0" anchor="ctr"/>
            <a:lstStyle/>
            <a:p>
              <a:pPr lvl="0"/>
              <a:r>
                <a:rPr lang="en-US" sz="1300" b="1" dirty="0">
                  <a:solidFill>
                    <a:prstClr val="white"/>
                  </a:solidFill>
                </a:rPr>
                <a:t>Gastro-</a:t>
              </a:r>
              <a:r>
                <a:rPr lang="en-US" sz="1300" b="1" dirty="0" err="1">
                  <a:solidFill>
                    <a:prstClr val="white"/>
                  </a:solidFill>
                </a:rPr>
                <a:t>enterologist</a:t>
              </a:r>
              <a:endParaRPr lang="en-US" sz="1300" b="1" dirty="0">
                <a:solidFill>
                  <a:prstClr val="white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67E4CEC-1444-43F5-A660-04F56F956F3A}"/>
                </a:ext>
              </a:extLst>
            </p:cNvPr>
            <p:cNvSpPr/>
            <p:nvPr/>
          </p:nvSpPr>
          <p:spPr>
            <a:xfrm>
              <a:off x="9058593" y="3501421"/>
              <a:ext cx="694779" cy="694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sx="101000" sy="101000" algn="c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E6403BE8-C0C2-4D94-83E8-C1EFF468C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4004" y="3651605"/>
              <a:ext cx="333308" cy="333308"/>
            </a:xfrm>
            <a:prstGeom prst="rect">
              <a:avLst/>
            </a:prstGeom>
          </p:spPr>
        </p:pic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57D40EA5-C649-43AE-BB59-2DF548C81482}"/>
              </a:ext>
            </a:extLst>
          </p:cNvPr>
          <p:cNvGrpSpPr/>
          <p:nvPr/>
        </p:nvGrpSpPr>
        <p:grpSpPr>
          <a:xfrm>
            <a:off x="1406535" y="5064261"/>
            <a:ext cx="2239872" cy="802372"/>
            <a:chOff x="1406535" y="5064261"/>
            <a:chExt cx="2239872" cy="80237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EFE052F9-F4DC-4C55-860A-A8944723BC61}"/>
                </a:ext>
              </a:extLst>
            </p:cNvPr>
            <p:cNvSpPr/>
            <p:nvPr/>
          </p:nvSpPr>
          <p:spPr>
            <a:xfrm flipH="1">
              <a:off x="1406535" y="5064261"/>
              <a:ext cx="2239872" cy="80237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864000" rtlCol="0" anchor="ctr"/>
            <a:lstStyle/>
            <a:p>
              <a:pPr lvl="0" algn="r"/>
              <a:r>
                <a:rPr lang="en-US" sz="1400" b="1" dirty="0">
                  <a:solidFill>
                    <a:prstClr val="white"/>
                  </a:solidFill>
                </a:rPr>
                <a:t>Scholarship to Study Medicine</a:t>
              </a: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E078BD2-591B-4A19-A7EF-7BFD2D267531}"/>
                </a:ext>
              </a:extLst>
            </p:cNvPr>
            <p:cNvSpPr/>
            <p:nvPr/>
          </p:nvSpPr>
          <p:spPr>
            <a:xfrm flipH="1">
              <a:off x="2863784" y="5118057"/>
              <a:ext cx="694779" cy="694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sx="101000" sy="101000" algn="c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94A82729-F3A2-4759-B40E-9B59ACA25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4597" y="5270907"/>
              <a:ext cx="333308" cy="333308"/>
            </a:xfrm>
            <a:prstGeom prst="rect">
              <a:avLst/>
            </a:prstGeom>
          </p:spPr>
        </p:pic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915E5ED8-47D3-4C2E-AD6B-E1332FD18B18}"/>
              </a:ext>
            </a:extLst>
          </p:cNvPr>
          <p:cNvGrpSpPr/>
          <p:nvPr/>
        </p:nvGrpSpPr>
        <p:grpSpPr>
          <a:xfrm>
            <a:off x="534849" y="2950139"/>
            <a:ext cx="2239872" cy="802372"/>
            <a:chOff x="534849" y="2950139"/>
            <a:chExt cx="2239872" cy="802372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B90CE57D-0A11-4560-8964-345575F70933}"/>
                </a:ext>
              </a:extLst>
            </p:cNvPr>
            <p:cNvSpPr/>
            <p:nvPr/>
          </p:nvSpPr>
          <p:spPr>
            <a:xfrm flipH="1">
              <a:off x="534849" y="2950139"/>
              <a:ext cx="2239872" cy="80237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864000" rtlCol="0" anchor="ctr"/>
            <a:lstStyle/>
            <a:p>
              <a:pPr lvl="0" algn="r"/>
              <a:r>
                <a:rPr lang="en-US" sz="1400" b="1" dirty="0">
                  <a:solidFill>
                    <a:prstClr val="white"/>
                  </a:solidFill>
                </a:rPr>
                <a:t>MHS School Captain</a:t>
              </a: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D87EA8E7-24B1-429A-AFF5-65EF491D4310}"/>
                </a:ext>
              </a:extLst>
            </p:cNvPr>
            <p:cNvSpPr/>
            <p:nvPr/>
          </p:nvSpPr>
          <p:spPr>
            <a:xfrm flipH="1">
              <a:off x="1992098" y="3003935"/>
              <a:ext cx="694779" cy="694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sx="101000" sy="101000" algn="c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E0F2275E-405C-4E34-97AD-3413E0A0F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3338" y="3201064"/>
              <a:ext cx="333308" cy="333308"/>
            </a:xfrm>
            <a:prstGeom prst="rect">
              <a:avLst/>
            </a:prstGeom>
          </p:spPr>
        </p:pic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2DAAE364-7385-4C33-A867-223AA73EC366}"/>
              </a:ext>
            </a:extLst>
          </p:cNvPr>
          <p:cNvGrpSpPr/>
          <p:nvPr/>
        </p:nvGrpSpPr>
        <p:grpSpPr>
          <a:xfrm>
            <a:off x="981379" y="4007200"/>
            <a:ext cx="2239872" cy="802372"/>
            <a:chOff x="981379" y="4007200"/>
            <a:chExt cx="2239872" cy="802372"/>
          </a:xfrm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45194498-9FC1-4DA5-B18C-3937C35EEB87}"/>
                </a:ext>
              </a:extLst>
            </p:cNvPr>
            <p:cNvSpPr/>
            <p:nvPr/>
          </p:nvSpPr>
          <p:spPr>
            <a:xfrm flipH="1">
              <a:off x="981379" y="4007200"/>
              <a:ext cx="2239872" cy="80237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864000" rtlCol="0" anchor="ctr"/>
            <a:lstStyle/>
            <a:p>
              <a:pPr lvl="0" algn="r"/>
              <a:r>
                <a:rPr lang="en-US" sz="1200" b="1" dirty="0">
                  <a:solidFill>
                    <a:prstClr val="white"/>
                  </a:solidFill>
                </a:rPr>
                <a:t>Accepted into </a:t>
              </a:r>
              <a:br>
                <a:rPr lang="en-US" sz="1200" b="1" dirty="0">
                  <a:solidFill>
                    <a:prstClr val="white"/>
                  </a:solidFill>
                </a:rPr>
              </a:br>
              <a:r>
                <a:rPr lang="en-US" sz="1200" b="1" dirty="0">
                  <a:solidFill>
                    <a:prstClr val="white"/>
                  </a:solidFill>
                </a:rPr>
                <a:t>All Medical Schools</a:t>
              </a: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7CAF99CF-2005-4C0D-8CE1-5D91734925EC}"/>
                </a:ext>
              </a:extLst>
            </p:cNvPr>
            <p:cNvSpPr/>
            <p:nvPr/>
          </p:nvSpPr>
          <p:spPr>
            <a:xfrm flipH="1">
              <a:off x="2438628" y="4060996"/>
              <a:ext cx="694779" cy="694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sx="101000" sy="101000" algn="c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F9F3A209-5D14-4CF5-A904-18474E48C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9363" y="4257670"/>
              <a:ext cx="333308" cy="333308"/>
            </a:xfrm>
            <a:prstGeom prst="rect">
              <a:avLst/>
            </a:prstGeom>
          </p:spPr>
        </p:pic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9151AA63-9A46-4B48-AF37-404CF87F02AE}"/>
              </a:ext>
            </a:extLst>
          </p:cNvPr>
          <p:cNvGrpSpPr/>
          <p:nvPr/>
        </p:nvGrpSpPr>
        <p:grpSpPr>
          <a:xfrm>
            <a:off x="8970749" y="2452656"/>
            <a:ext cx="2239872" cy="802372"/>
            <a:chOff x="8970749" y="2452656"/>
            <a:chExt cx="2239872" cy="802372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869E757C-32BB-4358-BE3F-9FCA393759DD}"/>
                </a:ext>
              </a:extLst>
            </p:cNvPr>
            <p:cNvSpPr/>
            <p:nvPr/>
          </p:nvSpPr>
          <p:spPr>
            <a:xfrm>
              <a:off x="8970749" y="2452656"/>
              <a:ext cx="2239872" cy="80237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8000" rIns="72000" rtlCol="0" anchor="ctr"/>
            <a:lstStyle/>
            <a:p>
              <a:pPr lvl="0"/>
              <a:r>
                <a:rPr lang="en-US" sz="1600" b="1">
                  <a:solidFill>
                    <a:prstClr val="white"/>
                  </a:solidFill>
                </a:rPr>
                <a:t>FRACP Medal</a:t>
              </a:r>
              <a:endParaRPr lang="en-US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069C298-A10B-4607-BF51-E2179EB39330}"/>
                </a:ext>
              </a:extLst>
            </p:cNvPr>
            <p:cNvSpPr/>
            <p:nvPr/>
          </p:nvSpPr>
          <p:spPr>
            <a:xfrm>
              <a:off x="9058593" y="2506452"/>
              <a:ext cx="694779" cy="694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sx="101000" sy="101000" algn="c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75A9E368-2B2D-492C-B44E-566C9485D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0262" y="2673678"/>
              <a:ext cx="333308" cy="333308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0DE94949-61F1-4FE4-87FF-6B91DE43BE2C}"/>
              </a:ext>
            </a:extLst>
          </p:cNvPr>
          <p:cNvGrpSpPr/>
          <p:nvPr/>
        </p:nvGrpSpPr>
        <p:grpSpPr>
          <a:xfrm>
            <a:off x="981379" y="1893078"/>
            <a:ext cx="2239872" cy="802372"/>
            <a:chOff x="981379" y="1893078"/>
            <a:chExt cx="2239872" cy="802372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59E9EEEA-EE0C-4E16-B632-BC215C99F797}"/>
                </a:ext>
              </a:extLst>
            </p:cNvPr>
            <p:cNvSpPr/>
            <p:nvPr/>
          </p:nvSpPr>
          <p:spPr>
            <a:xfrm flipH="1">
              <a:off x="981379" y="1893078"/>
              <a:ext cx="2239872" cy="80237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864000" rtlCol="0" anchor="ctr"/>
            <a:lstStyle/>
            <a:p>
              <a:pPr lvl="0" algn="r"/>
              <a:r>
                <a:rPr lang="en-US" sz="1400" b="1" dirty="0">
                  <a:solidFill>
                    <a:prstClr val="white"/>
                  </a:solidFill>
                </a:rPr>
                <a:t>ATAR </a:t>
              </a:r>
              <a:br>
                <a:rPr lang="en-US" sz="1400" b="1" dirty="0">
                  <a:solidFill>
                    <a:prstClr val="white"/>
                  </a:solidFill>
                </a:rPr>
              </a:br>
              <a:r>
                <a:rPr lang="en-US" sz="1400" b="1" dirty="0">
                  <a:solidFill>
                    <a:prstClr val="white"/>
                  </a:solidFill>
                </a:rPr>
                <a:t>99.9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C96AC6B5-D6D0-4D4D-920E-FDC74B3E45F9}"/>
                </a:ext>
              </a:extLst>
            </p:cNvPr>
            <p:cNvSpPr/>
            <p:nvPr/>
          </p:nvSpPr>
          <p:spPr>
            <a:xfrm flipH="1">
              <a:off x="2438628" y="1946874"/>
              <a:ext cx="694779" cy="694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sx="101000" sy="101000" algn="c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1C288BD7-9E61-49BB-A234-4F8D520D8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4273" y="2124486"/>
              <a:ext cx="333308" cy="333308"/>
            </a:xfrm>
            <a:prstGeom prst="rect">
              <a:avLst/>
            </a:prstGeom>
          </p:spPr>
        </p:pic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4D1486DC-7519-44D2-B5F9-33C5BC825149}"/>
              </a:ext>
            </a:extLst>
          </p:cNvPr>
          <p:cNvGrpSpPr/>
          <p:nvPr/>
        </p:nvGrpSpPr>
        <p:grpSpPr>
          <a:xfrm>
            <a:off x="8017156" y="462718"/>
            <a:ext cx="2239872" cy="802372"/>
            <a:chOff x="8017156" y="462718"/>
            <a:chExt cx="2239872" cy="80237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6965996-1627-46A5-990F-E14A59484443}"/>
                </a:ext>
              </a:extLst>
            </p:cNvPr>
            <p:cNvSpPr/>
            <p:nvPr/>
          </p:nvSpPr>
          <p:spPr>
            <a:xfrm>
              <a:off x="8017156" y="462718"/>
              <a:ext cx="2239872" cy="80237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8000" rIns="288000" rtlCol="0" anchor="ctr"/>
            <a:lstStyle/>
            <a:p>
              <a:pPr lvl="0"/>
              <a:r>
                <a:rPr lang="en-US" sz="1400" b="1">
                  <a:solidFill>
                    <a:prstClr val="white"/>
                  </a:solidFill>
                </a:rPr>
                <a:t>MBBS (Hons I)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1C4F3E0-5206-4347-BF25-D42F0C969F8A}"/>
                </a:ext>
              </a:extLst>
            </p:cNvPr>
            <p:cNvSpPr/>
            <p:nvPr/>
          </p:nvSpPr>
          <p:spPr>
            <a:xfrm>
              <a:off x="8105000" y="516514"/>
              <a:ext cx="694779" cy="694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sx="101000" sy="101000" algn="c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72C5C7A6-CFDF-4C76-BE0E-B8076C57B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5735" y="679480"/>
              <a:ext cx="333308" cy="333308"/>
            </a:xfrm>
            <a:prstGeom prst="rect">
              <a:avLst/>
            </a:prstGeom>
          </p:spPr>
        </p:pic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A28BC44-2CBD-4B41-A45F-5BD9CFF23E36}"/>
              </a:ext>
            </a:extLst>
          </p:cNvPr>
          <p:cNvGrpSpPr/>
          <p:nvPr/>
        </p:nvGrpSpPr>
        <p:grpSpPr>
          <a:xfrm>
            <a:off x="1406535" y="836017"/>
            <a:ext cx="2239872" cy="802372"/>
            <a:chOff x="1406535" y="836017"/>
            <a:chExt cx="2239872" cy="802372"/>
          </a:xfrm>
        </p:grpSpPr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B37C684A-C086-4E15-BA18-25CF2B6CC3C5}"/>
                </a:ext>
              </a:extLst>
            </p:cNvPr>
            <p:cNvSpPr/>
            <p:nvPr/>
          </p:nvSpPr>
          <p:spPr>
            <a:xfrm flipH="1">
              <a:off x="1406535" y="836017"/>
              <a:ext cx="2239872" cy="80237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864000" rtlCol="0" anchor="ctr"/>
            <a:lstStyle/>
            <a:p>
              <a:pPr lvl="0" algn="r"/>
              <a:r>
                <a:rPr lang="en-US" sz="1400" b="1" dirty="0">
                  <a:solidFill>
                    <a:prstClr val="white"/>
                  </a:solidFill>
                </a:rPr>
                <a:t>100th Percentile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FBE3C469-9903-451C-8FC8-1259CC2A2EFB}"/>
                </a:ext>
              </a:extLst>
            </p:cNvPr>
            <p:cNvSpPr/>
            <p:nvPr/>
          </p:nvSpPr>
          <p:spPr>
            <a:xfrm flipH="1">
              <a:off x="2863784" y="889813"/>
              <a:ext cx="694779" cy="694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sx="101000" sy="101000" algn="c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BCC7F3B1-DF3B-4454-8D20-D2C585EAF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9983" y="1069527"/>
              <a:ext cx="333308" cy="333308"/>
            </a:xfrm>
            <a:prstGeom prst="rect">
              <a:avLst/>
            </a:prstGeom>
          </p:spPr>
        </p:pic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AF47BD8-1330-4069-A828-333AED6484C5}"/>
              </a:ext>
            </a:extLst>
          </p:cNvPr>
          <p:cNvGrpSpPr/>
          <p:nvPr/>
        </p:nvGrpSpPr>
        <p:grpSpPr>
          <a:xfrm>
            <a:off x="8429364" y="4442594"/>
            <a:ext cx="2239872" cy="802372"/>
            <a:chOff x="8429364" y="4442594"/>
            <a:chExt cx="2239872" cy="802372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3792A380-9723-49A1-BEF7-92E92021F834}"/>
                </a:ext>
              </a:extLst>
            </p:cNvPr>
            <p:cNvSpPr/>
            <p:nvPr/>
          </p:nvSpPr>
          <p:spPr>
            <a:xfrm>
              <a:off x="8429364" y="4442594"/>
              <a:ext cx="2239872" cy="80237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8000" rIns="0" rtlCol="0" anchor="ctr"/>
            <a:lstStyle/>
            <a:p>
              <a:pPr lvl="0"/>
              <a:r>
                <a:rPr lang="en-US" sz="1400" b="1">
                  <a:solidFill>
                    <a:prstClr val="white"/>
                  </a:solidFill>
                </a:rPr>
                <a:t>Monash University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EDF6995-E5DD-41BF-A94E-B470E199B731}"/>
                </a:ext>
              </a:extLst>
            </p:cNvPr>
            <p:cNvSpPr/>
            <p:nvPr/>
          </p:nvSpPr>
          <p:spPr>
            <a:xfrm>
              <a:off x="8517208" y="4496390"/>
              <a:ext cx="694779" cy="694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sx="101000" sy="101000" algn="c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6EB5A61-22D6-4151-B71C-CB3D14C1480E}"/>
                </a:ext>
              </a:extLst>
            </p:cNvPr>
            <p:cNvSpPr/>
            <p:nvPr/>
          </p:nvSpPr>
          <p:spPr>
            <a:xfrm>
              <a:off x="8686573" y="4679442"/>
              <a:ext cx="372020" cy="405742"/>
            </a:xfrm>
            <a:custGeom>
              <a:avLst/>
              <a:gdLst>
                <a:gd name="connsiteX0" fmla="*/ 1043202 w 1485392"/>
                <a:gd name="connsiteY0" fmla="*/ 343806 h 1620048"/>
                <a:gd name="connsiteX1" fmla="*/ 1031296 w 1485392"/>
                <a:gd name="connsiteY1" fmla="*/ 343806 h 1620048"/>
                <a:gd name="connsiteX2" fmla="*/ 1031296 w 1485392"/>
                <a:gd name="connsiteY2" fmla="*/ 91582 h 1620048"/>
                <a:gd name="connsiteX3" fmla="*/ 1043202 w 1485392"/>
                <a:gd name="connsiteY3" fmla="*/ 163646 h 1620048"/>
                <a:gd name="connsiteX4" fmla="*/ 569966 w 1485392"/>
                <a:gd name="connsiteY4" fmla="*/ 243217 h 1620048"/>
                <a:gd name="connsiteX5" fmla="*/ 619076 w 1485392"/>
                <a:gd name="connsiteY5" fmla="*/ 252224 h 1620048"/>
                <a:gd name="connsiteX6" fmla="*/ 619076 w 1485392"/>
                <a:gd name="connsiteY6" fmla="*/ 240214 h 1620048"/>
                <a:gd name="connsiteX7" fmla="*/ 572943 w 1485392"/>
                <a:gd name="connsiteY7" fmla="*/ 231206 h 1620048"/>
                <a:gd name="connsiteX8" fmla="*/ 517881 w 1485392"/>
                <a:gd name="connsiteY8" fmla="*/ 222198 h 1620048"/>
                <a:gd name="connsiteX9" fmla="*/ 492582 w 1485392"/>
                <a:gd name="connsiteY9" fmla="*/ 226702 h 1620048"/>
                <a:gd name="connsiteX10" fmla="*/ 492582 w 1485392"/>
                <a:gd name="connsiteY10" fmla="*/ 240214 h 1620048"/>
                <a:gd name="connsiteX11" fmla="*/ 517881 w 1485392"/>
                <a:gd name="connsiteY11" fmla="*/ 235710 h 1620048"/>
                <a:gd name="connsiteX12" fmla="*/ 569966 w 1485392"/>
                <a:gd name="connsiteY12" fmla="*/ 243217 h 1620048"/>
                <a:gd name="connsiteX13" fmla="*/ 425615 w 1485392"/>
                <a:gd name="connsiteY13" fmla="*/ 234209 h 1620048"/>
                <a:gd name="connsiteX14" fmla="*/ 450914 w 1485392"/>
                <a:gd name="connsiteY14" fmla="*/ 238712 h 1620048"/>
                <a:gd name="connsiteX15" fmla="*/ 450914 w 1485392"/>
                <a:gd name="connsiteY15" fmla="*/ 225200 h 1620048"/>
                <a:gd name="connsiteX16" fmla="*/ 425615 w 1485392"/>
                <a:gd name="connsiteY16" fmla="*/ 220697 h 1620048"/>
                <a:gd name="connsiteX17" fmla="*/ 370553 w 1485392"/>
                <a:gd name="connsiteY17" fmla="*/ 229705 h 1620048"/>
                <a:gd name="connsiteX18" fmla="*/ 324420 w 1485392"/>
                <a:gd name="connsiteY18" fmla="*/ 238712 h 1620048"/>
                <a:gd name="connsiteX19" fmla="*/ 324420 w 1485392"/>
                <a:gd name="connsiteY19" fmla="*/ 250723 h 1620048"/>
                <a:gd name="connsiteX20" fmla="*/ 373529 w 1485392"/>
                <a:gd name="connsiteY20" fmla="*/ 241715 h 1620048"/>
                <a:gd name="connsiteX21" fmla="*/ 425615 w 1485392"/>
                <a:gd name="connsiteY21" fmla="*/ 234209 h 1620048"/>
                <a:gd name="connsiteX22" fmla="*/ 425615 w 1485392"/>
                <a:gd name="connsiteY22" fmla="*/ 204182 h 1620048"/>
                <a:gd name="connsiteX23" fmla="*/ 450914 w 1485392"/>
                <a:gd name="connsiteY23" fmla="*/ 208686 h 1620048"/>
                <a:gd name="connsiteX24" fmla="*/ 450914 w 1485392"/>
                <a:gd name="connsiteY24" fmla="*/ 195174 h 1620048"/>
                <a:gd name="connsiteX25" fmla="*/ 425615 w 1485392"/>
                <a:gd name="connsiteY25" fmla="*/ 190670 h 1620048"/>
                <a:gd name="connsiteX26" fmla="*/ 370553 w 1485392"/>
                <a:gd name="connsiteY26" fmla="*/ 199678 h 1620048"/>
                <a:gd name="connsiteX27" fmla="*/ 324420 w 1485392"/>
                <a:gd name="connsiteY27" fmla="*/ 208686 h 1620048"/>
                <a:gd name="connsiteX28" fmla="*/ 324420 w 1485392"/>
                <a:gd name="connsiteY28" fmla="*/ 220697 h 1620048"/>
                <a:gd name="connsiteX29" fmla="*/ 373529 w 1485392"/>
                <a:gd name="connsiteY29" fmla="*/ 211688 h 1620048"/>
                <a:gd name="connsiteX30" fmla="*/ 425615 w 1485392"/>
                <a:gd name="connsiteY30" fmla="*/ 204182 h 1620048"/>
                <a:gd name="connsiteX31" fmla="*/ 425615 w 1485392"/>
                <a:gd name="connsiteY31" fmla="*/ 265737 h 1620048"/>
                <a:gd name="connsiteX32" fmla="*/ 450914 w 1485392"/>
                <a:gd name="connsiteY32" fmla="*/ 270241 h 1620048"/>
                <a:gd name="connsiteX33" fmla="*/ 450914 w 1485392"/>
                <a:gd name="connsiteY33" fmla="*/ 256729 h 1620048"/>
                <a:gd name="connsiteX34" fmla="*/ 425615 w 1485392"/>
                <a:gd name="connsiteY34" fmla="*/ 252224 h 1620048"/>
                <a:gd name="connsiteX35" fmla="*/ 370553 w 1485392"/>
                <a:gd name="connsiteY35" fmla="*/ 261233 h 1620048"/>
                <a:gd name="connsiteX36" fmla="*/ 324420 w 1485392"/>
                <a:gd name="connsiteY36" fmla="*/ 270241 h 1620048"/>
                <a:gd name="connsiteX37" fmla="*/ 324420 w 1485392"/>
                <a:gd name="connsiteY37" fmla="*/ 282251 h 1620048"/>
                <a:gd name="connsiteX38" fmla="*/ 373529 w 1485392"/>
                <a:gd name="connsiteY38" fmla="*/ 273243 h 1620048"/>
                <a:gd name="connsiteX39" fmla="*/ 425615 w 1485392"/>
                <a:gd name="connsiteY39" fmla="*/ 265737 h 1620048"/>
                <a:gd name="connsiteX40" fmla="*/ 425615 w 1485392"/>
                <a:gd name="connsiteY40" fmla="*/ 172654 h 1620048"/>
                <a:gd name="connsiteX41" fmla="*/ 450914 w 1485392"/>
                <a:gd name="connsiteY41" fmla="*/ 177158 h 1620048"/>
                <a:gd name="connsiteX42" fmla="*/ 450914 w 1485392"/>
                <a:gd name="connsiteY42" fmla="*/ 163646 h 1620048"/>
                <a:gd name="connsiteX43" fmla="*/ 425615 w 1485392"/>
                <a:gd name="connsiteY43" fmla="*/ 159142 h 1620048"/>
                <a:gd name="connsiteX44" fmla="*/ 370553 w 1485392"/>
                <a:gd name="connsiteY44" fmla="*/ 168150 h 1620048"/>
                <a:gd name="connsiteX45" fmla="*/ 324420 w 1485392"/>
                <a:gd name="connsiteY45" fmla="*/ 177158 h 1620048"/>
                <a:gd name="connsiteX46" fmla="*/ 324420 w 1485392"/>
                <a:gd name="connsiteY46" fmla="*/ 189169 h 1620048"/>
                <a:gd name="connsiteX47" fmla="*/ 373529 w 1485392"/>
                <a:gd name="connsiteY47" fmla="*/ 180160 h 1620048"/>
                <a:gd name="connsiteX48" fmla="*/ 425615 w 1485392"/>
                <a:gd name="connsiteY48" fmla="*/ 172654 h 1620048"/>
                <a:gd name="connsiteX49" fmla="*/ 345254 w 1485392"/>
                <a:gd name="connsiteY49" fmla="*/ 1091473 h 1620048"/>
                <a:gd name="connsiteX50" fmla="*/ 200903 w 1485392"/>
                <a:gd name="connsiteY50" fmla="*/ 578015 h 1620048"/>
                <a:gd name="connsiteX51" fmla="*/ 200903 w 1485392"/>
                <a:gd name="connsiteY51" fmla="*/ 0 h 1620048"/>
                <a:gd name="connsiteX52" fmla="*/ 1317024 w 1485392"/>
                <a:gd name="connsiteY52" fmla="*/ 0 h 1620048"/>
                <a:gd name="connsiteX53" fmla="*/ 1317024 w 1485392"/>
                <a:gd name="connsiteY53" fmla="*/ 578015 h 1620048"/>
                <a:gd name="connsiteX54" fmla="*/ 1172672 w 1485392"/>
                <a:gd name="connsiteY54" fmla="*/ 1091473 h 1620048"/>
                <a:gd name="connsiteX55" fmla="*/ 758963 w 1485392"/>
                <a:gd name="connsiteY55" fmla="*/ 1441284 h 1620048"/>
                <a:gd name="connsiteX56" fmla="*/ 345254 w 1485392"/>
                <a:gd name="connsiteY56" fmla="*/ 1091473 h 1620048"/>
                <a:gd name="connsiteX57" fmla="*/ 642886 w 1485392"/>
                <a:gd name="connsiteY57" fmla="*/ 1046432 h 1620048"/>
                <a:gd name="connsiteX58" fmla="*/ 613123 w 1485392"/>
                <a:gd name="connsiteY58" fmla="*/ 1022411 h 1620048"/>
                <a:gd name="connsiteX59" fmla="*/ 629493 w 1485392"/>
                <a:gd name="connsiteY59" fmla="*/ 986379 h 1620048"/>
                <a:gd name="connsiteX60" fmla="*/ 590801 w 1485392"/>
                <a:gd name="connsiteY60" fmla="*/ 993885 h 1620048"/>
                <a:gd name="connsiteX61" fmla="*/ 574431 w 1485392"/>
                <a:gd name="connsiteY61" fmla="*/ 959355 h 1620048"/>
                <a:gd name="connsiteX62" fmla="*/ 556573 w 1485392"/>
                <a:gd name="connsiteY62" fmla="*/ 993885 h 1620048"/>
                <a:gd name="connsiteX63" fmla="*/ 519369 w 1485392"/>
                <a:gd name="connsiteY63" fmla="*/ 986379 h 1620048"/>
                <a:gd name="connsiteX64" fmla="*/ 535739 w 1485392"/>
                <a:gd name="connsiteY64" fmla="*/ 1022411 h 1620048"/>
                <a:gd name="connsiteX65" fmla="*/ 505976 w 1485392"/>
                <a:gd name="connsiteY65" fmla="*/ 1046432 h 1620048"/>
                <a:gd name="connsiteX66" fmla="*/ 543180 w 1485392"/>
                <a:gd name="connsiteY66" fmla="*/ 1055440 h 1620048"/>
                <a:gd name="connsiteX67" fmla="*/ 543180 w 1485392"/>
                <a:gd name="connsiteY67" fmla="*/ 1094475 h 1620048"/>
                <a:gd name="connsiteX68" fmla="*/ 574431 w 1485392"/>
                <a:gd name="connsiteY68" fmla="*/ 1070454 h 1620048"/>
                <a:gd name="connsiteX69" fmla="*/ 604194 w 1485392"/>
                <a:gd name="connsiteY69" fmla="*/ 1094475 h 1620048"/>
                <a:gd name="connsiteX70" fmla="*/ 604194 w 1485392"/>
                <a:gd name="connsiteY70" fmla="*/ 1055440 h 1620048"/>
                <a:gd name="connsiteX71" fmla="*/ 802120 w 1485392"/>
                <a:gd name="connsiteY71" fmla="*/ 1291150 h 1620048"/>
                <a:gd name="connsiteX72" fmla="*/ 839324 w 1485392"/>
                <a:gd name="connsiteY72" fmla="*/ 1273134 h 1620048"/>
                <a:gd name="connsiteX73" fmla="*/ 802120 w 1485392"/>
                <a:gd name="connsiteY73" fmla="*/ 1256619 h 1620048"/>
                <a:gd name="connsiteX74" fmla="*/ 815513 w 1485392"/>
                <a:gd name="connsiteY74" fmla="*/ 1217585 h 1620048"/>
                <a:gd name="connsiteX75" fmla="*/ 776821 w 1485392"/>
                <a:gd name="connsiteY75" fmla="*/ 1232598 h 1620048"/>
                <a:gd name="connsiteX76" fmla="*/ 760451 w 1485392"/>
                <a:gd name="connsiteY76" fmla="*/ 1195065 h 1620048"/>
                <a:gd name="connsiteX77" fmla="*/ 744081 w 1485392"/>
                <a:gd name="connsiteY77" fmla="*/ 1231097 h 1620048"/>
                <a:gd name="connsiteX78" fmla="*/ 705389 w 1485392"/>
                <a:gd name="connsiteY78" fmla="*/ 1216083 h 1620048"/>
                <a:gd name="connsiteX79" fmla="*/ 720271 w 1485392"/>
                <a:gd name="connsiteY79" fmla="*/ 1255118 h 1620048"/>
                <a:gd name="connsiteX80" fmla="*/ 683067 w 1485392"/>
                <a:gd name="connsiteY80" fmla="*/ 1271633 h 1620048"/>
                <a:gd name="connsiteX81" fmla="*/ 720271 w 1485392"/>
                <a:gd name="connsiteY81" fmla="*/ 1289649 h 1620048"/>
                <a:gd name="connsiteX82" fmla="*/ 705389 w 1485392"/>
                <a:gd name="connsiteY82" fmla="*/ 1328684 h 1620048"/>
                <a:gd name="connsiteX83" fmla="*/ 744081 w 1485392"/>
                <a:gd name="connsiteY83" fmla="*/ 1313670 h 1620048"/>
                <a:gd name="connsiteX84" fmla="*/ 760451 w 1485392"/>
                <a:gd name="connsiteY84" fmla="*/ 1351204 h 1620048"/>
                <a:gd name="connsiteX85" fmla="*/ 776821 w 1485392"/>
                <a:gd name="connsiteY85" fmla="*/ 1313670 h 1620048"/>
                <a:gd name="connsiteX86" fmla="*/ 815513 w 1485392"/>
                <a:gd name="connsiteY86" fmla="*/ 1328684 h 1620048"/>
                <a:gd name="connsiteX87" fmla="*/ 720271 w 1485392"/>
                <a:gd name="connsiteY87" fmla="*/ 843752 h 1620048"/>
                <a:gd name="connsiteX88" fmla="*/ 690508 w 1485392"/>
                <a:gd name="connsiteY88" fmla="*/ 869274 h 1620048"/>
                <a:gd name="connsiteX89" fmla="*/ 727711 w 1485392"/>
                <a:gd name="connsiteY89" fmla="*/ 878282 h 1620048"/>
                <a:gd name="connsiteX90" fmla="*/ 727711 w 1485392"/>
                <a:gd name="connsiteY90" fmla="*/ 917317 h 1620048"/>
                <a:gd name="connsiteX91" fmla="*/ 757475 w 1485392"/>
                <a:gd name="connsiteY91" fmla="*/ 893296 h 1620048"/>
                <a:gd name="connsiteX92" fmla="*/ 788726 w 1485392"/>
                <a:gd name="connsiteY92" fmla="*/ 917317 h 1620048"/>
                <a:gd name="connsiteX93" fmla="*/ 790216 w 1485392"/>
                <a:gd name="connsiteY93" fmla="*/ 878282 h 1620048"/>
                <a:gd name="connsiteX94" fmla="*/ 827420 w 1485392"/>
                <a:gd name="connsiteY94" fmla="*/ 869274 h 1620048"/>
                <a:gd name="connsiteX95" fmla="*/ 797657 w 1485392"/>
                <a:gd name="connsiteY95" fmla="*/ 843752 h 1620048"/>
                <a:gd name="connsiteX96" fmla="*/ 814026 w 1485392"/>
                <a:gd name="connsiteY96" fmla="*/ 807720 h 1620048"/>
                <a:gd name="connsiteX97" fmla="*/ 775334 w 1485392"/>
                <a:gd name="connsiteY97" fmla="*/ 815226 h 1620048"/>
                <a:gd name="connsiteX98" fmla="*/ 758964 w 1485392"/>
                <a:gd name="connsiteY98" fmla="*/ 780695 h 1620048"/>
                <a:gd name="connsiteX99" fmla="*/ 742595 w 1485392"/>
                <a:gd name="connsiteY99" fmla="*/ 815226 h 1620048"/>
                <a:gd name="connsiteX100" fmla="*/ 703902 w 1485392"/>
                <a:gd name="connsiteY100" fmla="*/ 807720 h 1620048"/>
                <a:gd name="connsiteX101" fmla="*/ 851229 w 1485392"/>
                <a:gd name="connsiteY101" fmla="*/ 1089971 h 1620048"/>
                <a:gd name="connsiteX102" fmla="*/ 873551 w 1485392"/>
                <a:gd name="connsiteY102" fmla="*/ 1065950 h 1620048"/>
                <a:gd name="connsiteX103" fmla="*/ 840812 w 1485392"/>
                <a:gd name="connsiteY103" fmla="*/ 1059944 h 1620048"/>
                <a:gd name="connsiteX104" fmla="*/ 825930 w 1485392"/>
                <a:gd name="connsiteY104" fmla="*/ 1029918 h 1620048"/>
                <a:gd name="connsiteX105" fmla="*/ 811049 w 1485392"/>
                <a:gd name="connsiteY105" fmla="*/ 1059944 h 1620048"/>
                <a:gd name="connsiteX106" fmla="*/ 778309 w 1485392"/>
                <a:gd name="connsiteY106" fmla="*/ 1065950 h 1620048"/>
                <a:gd name="connsiteX107" fmla="*/ 802120 w 1485392"/>
                <a:gd name="connsiteY107" fmla="*/ 1089971 h 1620048"/>
                <a:gd name="connsiteX108" fmla="*/ 796167 w 1485392"/>
                <a:gd name="connsiteY108" fmla="*/ 1123000 h 1620048"/>
                <a:gd name="connsiteX109" fmla="*/ 825930 w 1485392"/>
                <a:gd name="connsiteY109" fmla="*/ 1107987 h 1620048"/>
                <a:gd name="connsiteX110" fmla="*/ 855694 w 1485392"/>
                <a:gd name="connsiteY110" fmla="*/ 1123000 h 1620048"/>
                <a:gd name="connsiteX111" fmla="*/ 961353 w 1485392"/>
                <a:gd name="connsiteY111" fmla="*/ 971365 h 1620048"/>
                <a:gd name="connsiteX112" fmla="*/ 979211 w 1485392"/>
                <a:gd name="connsiteY112" fmla="*/ 941339 h 1620048"/>
                <a:gd name="connsiteX113" fmla="*/ 944983 w 1485392"/>
                <a:gd name="connsiteY113" fmla="*/ 941339 h 1620048"/>
                <a:gd name="connsiteX114" fmla="*/ 928614 w 1485392"/>
                <a:gd name="connsiteY114" fmla="*/ 911312 h 1620048"/>
                <a:gd name="connsiteX115" fmla="*/ 912244 w 1485392"/>
                <a:gd name="connsiteY115" fmla="*/ 941339 h 1620048"/>
                <a:gd name="connsiteX116" fmla="*/ 878016 w 1485392"/>
                <a:gd name="connsiteY116" fmla="*/ 941339 h 1620048"/>
                <a:gd name="connsiteX117" fmla="*/ 895874 w 1485392"/>
                <a:gd name="connsiteY117" fmla="*/ 971365 h 1620048"/>
                <a:gd name="connsiteX118" fmla="*/ 878016 w 1485392"/>
                <a:gd name="connsiteY118" fmla="*/ 1001392 h 1620048"/>
                <a:gd name="connsiteX119" fmla="*/ 912244 w 1485392"/>
                <a:gd name="connsiteY119" fmla="*/ 1001392 h 1620048"/>
                <a:gd name="connsiteX120" fmla="*/ 928614 w 1485392"/>
                <a:gd name="connsiteY120" fmla="*/ 1031419 h 1620048"/>
                <a:gd name="connsiteX121" fmla="*/ 944983 w 1485392"/>
                <a:gd name="connsiteY121" fmla="*/ 1001392 h 1620048"/>
                <a:gd name="connsiteX122" fmla="*/ 979211 w 1485392"/>
                <a:gd name="connsiteY122" fmla="*/ 1001392 h 1620048"/>
                <a:gd name="connsiteX123" fmla="*/ 1223269 w 1485392"/>
                <a:gd name="connsiteY123" fmla="*/ 247721 h 1620048"/>
                <a:gd name="connsiteX124" fmla="*/ 1202435 w 1485392"/>
                <a:gd name="connsiteY124" fmla="*/ 268739 h 1620048"/>
                <a:gd name="connsiteX125" fmla="*/ 1196483 w 1485392"/>
                <a:gd name="connsiteY125" fmla="*/ 291260 h 1620048"/>
                <a:gd name="connsiteX126" fmla="*/ 1196483 w 1485392"/>
                <a:gd name="connsiteY126" fmla="*/ 297265 h 1620048"/>
                <a:gd name="connsiteX127" fmla="*/ 1209876 w 1485392"/>
                <a:gd name="connsiteY127" fmla="*/ 288257 h 1620048"/>
                <a:gd name="connsiteX128" fmla="*/ 1218805 w 1485392"/>
                <a:gd name="connsiteY128" fmla="*/ 277748 h 1620048"/>
                <a:gd name="connsiteX129" fmla="*/ 1223269 w 1485392"/>
                <a:gd name="connsiteY129" fmla="*/ 255227 h 1620048"/>
                <a:gd name="connsiteX130" fmla="*/ 1223269 w 1485392"/>
                <a:gd name="connsiteY130" fmla="*/ 247721 h 1620048"/>
                <a:gd name="connsiteX131" fmla="*/ 1107193 w 1485392"/>
                <a:gd name="connsiteY131" fmla="*/ 420375 h 1620048"/>
                <a:gd name="connsiteX132" fmla="*/ 1136956 w 1485392"/>
                <a:gd name="connsiteY132" fmla="*/ 424879 h 1620048"/>
                <a:gd name="connsiteX133" fmla="*/ 1162255 w 1485392"/>
                <a:gd name="connsiteY133" fmla="*/ 411366 h 1620048"/>
                <a:gd name="connsiteX134" fmla="*/ 1133980 w 1485392"/>
                <a:gd name="connsiteY134" fmla="*/ 406863 h 1620048"/>
                <a:gd name="connsiteX135" fmla="*/ 1107193 w 1485392"/>
                <a:gd name="connsiteY135" fmla="*/ 420375 h 1620048"/>
                <a:gd name="connsiteX136" fmla="*/ 1107193 w 1485392"/>
                <a:gd name="connsiteY136" fmla="*/ 403860 h 1620048"/>
                <a:gd name="connsiteX137" fmla="*/ 1114634 w 1485392"/>
                <a:gd name="connsiteY137" fmla="*/ 378337 h 1620048"/>
                <a:gd name="connsiteX138" fmla="*/ 1114634 w 1485392"/>
                <a:gd name="connsiteY138" fmla="*/ 375336 h 1620048"/>
                <a:gd name="connsiteX139" fmla="*/ 1092311 w 1485392"/>
                <a:gd name="connsiteY139" fmla="*/ 393352 h 1620048"/>
                <a:gd name="connsiteX140" fmla="*/ 1092311 w 1485392"/>
                <a:gd name="connsiteY140" fmla="*/ 393352 h 1620048"/>
                <a:gd name="connsiteX141" fmla="*/ 1084871 w 1485392"/>
                <a:gd name="connsiteY141" fmla="*/ 418875 h 1620048"/>
                <a:gd name="connsiteX142" fmla="*/ 1084871 w 1485392"/>
                <a:gd name="connsiteY142" fmla="*/ 421876 h 1620048"/>
                <a:gd name="connsiteX143" fmla="*/ 1107193 w 1485392"/>
                <a:gd name="connsiteY143" fmla="*/ 403860 h 1620048"/>
                <a:gd name="connsiteX144" fmla="*/ 1119098 w 1485392"/>
                <a:gd name="connsiteY144" fmla="*/ 400859 h 1620048"/>
                <a:gd name="connsiteX145" fmla="*/ 1119098 w 1485392"/>
                <a:gd name="connsiteY145" fmla="*/ 400859 h 1620048"/>
                <a:gd name="connsiteX146" fmla="*/ 1125051 w 1485392"/>
                <a:gd name="connsiteY146" fmla="*/ 399356 h 1620048"/>
                <a:gd name="connsiteX147" fmla="*/ 1136956 w 1485392"/>
                <a:gd name="connsiteY147" fmla="*/ 381340 h 1620048"/>
                <a:gd name="connsiteX148" fmla="*/ 1139931 w 1485392"/>
                <a:gd name="connsiteY148" fmla="*/ 366327 h 1620048"/>
                <a:gd name="connsiteX149" fmla="*/ 1136956 w 1485392"/>
                <a:gd name="connsiteY149" fmla="*/ 352814 h 1620048"/>
                <a:gd name="connsiteX150" fmla="*/ 1123563 w 1485392"/>
                <a:gd name="connsiteY150" fmla="*/ 367828 h 1620048"/>
                <a:gd name="connsiteX151" fmla="*/ 1119098 w 1485392"/>
                <a:gd name="connsiteY151" fmla="*/ 400857 h 1620048"/>
                <a:gd name="connsiteX152" fmla="*/ 1147373 w 1485392"/>
                <a:gd name="connsiteY152" fmla="*/ 376837 h 1620048"/>
                <a:gd name="connsiteX153" fmla="*/ 1147373 w 1485392"/>
                <a:gd name="connsiteY153" fmla="*/ 376837 h 1620048"/>
                <a:gd name="connsiteX154" fmla="*/ 1153326 w 1485392"/>
                <a:gd name="connsiteY154" fmla="*/ 373836 h 1620048"/>
                <a:gd name="connsiteX155" fmla="*/ 1160767 w 1485392"/>
                <a:gd name="connsiteY155" fmla="*/ 354319 h 1620048"/>
                <a:gd name="connsiteX156" fmla="*/ 1160767 w 1485392"/>
                <a:gd name="connsiteY156" fmla="*/ 349815 h 1620048"/>
                <a:gd name="connsiteX157" fmla="*/ 1153326 w 1485392"/>
                <a:gd name="connsiteY157" fmla="*/ 325793 h 1620048"/>
                <a:gd name="connsiteX158" fmla="*/ 1142909 w 1485392"/>
                <a:gd name="connsiteY158" fmla="*/ 343809 h 1620048"/>
                <a:gd name="connsiteX159" fmla="*/ 1147373 w 1485392"/>
                <a:gd name="connsiteY159" fmla="*/ 376839 h 1620048"/>
                <a:gd name="connsiteX160" fmla="*/ 1168207 w 1485392"/>
                <a:gd name="connsiteY160" fmla="*/ 346811 h 1620048"/>
                <a:gd name="connsiteX161" fmla="*/ 1168207 w 1485392"/>
                <a:gd name="connsiteY161" fmla="*/ 346811 h 1620048"/>
                <a:gd name="connsiteX162" fmla="*/ 1174160 w 1485392"/>
                <a:gd name="connsiteY162" fmla="*/ 342306 h 1620048"/>
                <a:gd name="connsiteX163" fmla="*/ 1177135 w 1485392"/>
                <a:gd name="connsiteY163" fmla="*/ 327293 h 1620048"/>
                <a:gd name="connsiteX164" fmla="*/ 1177135 w 1485392"/>
                <a:gd name="connsiteY164" fmla="*/ 321288 h 1620048"/>
                <a:gd name="connsiteX165" fmla="*/ 1163741 w 1485392"/>
                <a:gd name="connsiteY165" fmla="*/ 295765 h 1620048"/>
                <a:gd name="connsiteX166" fmla="*/ 1159277 w 1485392"/>
                <a:gd name="connsiteY166" fmla="*/ 315282 h 1620048"/>
                <a:gd name="connsiteX167" fmla="*/ 1168206 w 1485392"/>
                <a:gd name="connsiteY167" fmla="*/ 346811 h 1620048"/>
                <a:gd name="connsiteX168" fmla="*/ 1183089 w 1485392"/>
                <a:gd name="connsiteY168" fmla="*/ 312280 h 1620048"/>
                <a:gd name="connsiteX169" fmla="*/ 1183089 w 1485392"/>
                <a:gd name="connsiteY169" fmla="*/ 312280 h 1620048"/>
                <a:gd name="connsiteX170" fmla="*/ 1187554 w 1485392"/>
                <a:gd name="connsiteY170" fmla="*/ 306275 h 1620048"/>
                <a:gd name="connsiteX171" fmla="*/ 1187554 w 1485392"/>
                <a:gd name="connsiteY171" fmla="*/ 303273 h 1620048"/>
                <a:gd name="connsiteX172" fmla="*/ 1184579 w 1485392"/>
                <a:gd name="connsiteY172" fmla="*/ 285257 h 1620048"/>
                <a:gd name="connsiteX173" fmla="*/ 1165233 w 1485392"/>
                <a:gd name="connsiteY173" fmla="*/ 264238 h 1620048"/>
                <a:gd name="connsiteX174" fmla="*/ 1163743 w 1485392"/>
                <a:gd name="connsiteY174" fmla="*/ 274748 h 1620048"/>
                <a:gd name="connsiteX175" fmla="*/ 1165233 w 1485392"/>
                <a:gd name="connsiteY175" fmla="*/ 283756 h 1620048"/>
                <a:gd name="connsiteX176" fmla="*/ 1183091 w 1485392"/>
                <a:gd name="connsiteY176" fmla="*/ 312281 h 1620048"/>
                <a:gd name="connsiteX177" fmla="*/ 1189042 w 1485392"/>
                <a:gd name="connsiteY177" fmla="*/ 276248 h 1620048"/>
                <a:gd name="connsiteX178" fmla="*/ 1189042 w 1485392"/>
                <a:gd name="connsiteY178" fmla="*/ 276248 h 1620048"/>
                <a:gd name="connsiteX179" fmla="*/ 1192016 w 1485392"/>
                <a:gd name="connsiteY179" fmla="*/ 270242 h 1620048"/>
                <a:gd name="connsiteX180" fmla="*/ 1184576 w 1485392"/>
                <a:gd name="connsiteY180" fmla="*/ 250725 h 1620048"/>
                <a:gd name="connsiteX181" fmla="*/ 1160765 w 1485392"/>
                <a:gd name="connsiteY181" fmla="*/ 234210 h 1620048"/>
                <a:gd name="connsiteX182" fmla="*/ 1165230 w 1485392"/>
                <a:gd name="connsiteY182" fmla="*/ 255229 h 1620048"/>
                <a:gd name="connsiteX183" fmla="*/ 1189040 w 1485392"/>
                <a:gd name="connsiteY183" fmla="*/ 276248 h 1620048"/>
                <a:gd name="connsiteX184" fmla="*/ 1187552 w 1485392"/>
                <a:gd name="connsiteY184" fmla="*/ 232709 h 1620048"/>
                <a:gd name="connsiteX185" fmla="*/ 1175647 w 1485392"/>
                <a:gd name="connsiteY185" fmla="*/ 214693 h 1620048"/>
                <a:gd name="connsiteX186" fmla="*/ 1150348 w 1485392"/>
                <a:gd name="connsiteY186" fmla="*/ 204184 h 1620048"/>
                <a:gd name="connsiteX187" fmla="*/ 1159277 w 1485392"/>
                <a:gd name="connsiteY187" fmla="*/ 222199 h 1620048"/>
                <a:gd name="connsiteX188" fmla="*/ 1186064 w 1485392"/>
                <a:gd name="connsiteY188" fmla="*/ 237213 h 1620048"/>
                <a:gd name="connsiteX189" fmla="*/ 1187554 w 1485392"/>
                <a:gd name="connsiteY189" fmla="*/ 237213 h 1620048"/>
                <a:gd name="connsiteX190" fmla="*/ 1187554 w 1485392"/>
                <a:gd name="connsiteY190" fmla="*/ 232709 h 1620048"/>
                <a:gd name="connsiteX191" fmla="*/ 1175647 w 1485392"/>
                <a:gd name="connsiteY191" fmla="*/ 204184 h 1620048"/>
                <a:gd name="connsiteX192" fmla="*/ 1174158 w 1485392"/>
                <a:gd name="connsiteY192" fmla="*/ 196677 h 1620048"/>
                <a:gd name="connsiteX193" fmla="*/ 1159276 w 1485392"/>
                <a:gd name="connsiteY193" fmla="*/ 183165 h 1620048"/>
                <a:gd name="connsiteX194" fmla="*/ 1131001 w 1485392"/>
                <a:gd name="connsiteY194" fmla="*/ 178661 h 1620048"/>
                <a:gd name="connsiteX195" fmla="*/ 1144394 w 1485392"/>
                <a:gd name="connsiteY195" fmla="*/ 195175 h 1620048"/>
                <a:gd name="connsiteX196" fmla="*/ 1175646 w 1485392"/>
                <a:gd name="connsiteY196" fmla="*/ 204184 h 1620048"/>
                <a:gd name="connsiteX197" fmla="*/ 1175646 w 1485392"/>
                <a:gd name="connsiteY197" fmla="*/ 204184 h 1620048"/>
                <a:gd name="connsiteX198" fmla="*/ 1169695 w 1485392"/>
                <a:gd name="connsiteY198" fmla="*/ 396355 h 1620048"/>
                <a:gd name="connsiteX199" fmla="*/ 1192017 w 1485392"/>
                <a:gd name="connsiteY199" fmla="*/ 376837 h 1620048"/>
                <a:gd name="connsiteX200" fmla="*/ 1162253 w 1485392"/>
                <a:gd name="connsiteY200" fmla="*/ 378340 h 1620048"/>
                <a:gd name="connsiteX201" fmla="*/ 1141419 w 1485392"/>
                <a:gd name="connsiteY201" fmla="*/ 396356 h 1620048"/>
                <a:gd name="connsiteX202" fmla="*/ 1156301 w 1485392"/>
                <a:gd name="connsiteY202" fmla="*/ 399357 h 1620048"/>
                <a:gd name="connsiteX203" fmla="*/ 1169695 w 1485392"/>
                <a:gd name="connsiteY203" fmla="*/ 396356 h 1620048"/>
                <a:gd name="connsiteX204" fmla="*/ 1194993 w 1485392"/>
                <a:gd name="connsiteY204" fmla="*/ 361824 h 1620048"/>
                <a:gd name="connsiteX205" fmla="*/ 1212851 w 1485392"/>
                <a:gd name="connsiteY205" fmla="*/ 336301 h 1620048"/>
                <a:gd name="connsiteX206" fmla="*/ 1184576 w 1485392"/>
                <a:gd name="connsiteY206" fmla="*/ 345309 h 1620048"/>
                <a:gd name="connsiteX207" fmla="*/ 1184576 w 1485392"/>
                <a:gd name="connsiteY207" fmla="*/ 345309 h 1620048"/>
                <a:gd name="connsiteX208" fmla="*/ 1168206 w 1485392"/>
                <a:gd name="connsiteY208" fmla="*/ 367829 h 1620048"/>
                <a:gd name="connsiteX209" fmla="*/ 1183088 w 1485392"/>
                <a:gd name="connsiteY209" fmla="*/ 366327 h 1620048"/>
                <a:gd name="connsiteX210" fmla="*/ 1194993 w 1485392"/>
                <a:gd name="connsiteY210" fmla="*/ 361822 h 1620048"/>
                <a:gd name="connsiteX211" fmla="*/ 1221780 w 1485392"/>
                <a:gd name="connsiteY211" fmla="*/ 292763 h 1620048"/>
                <a:gd name="connsiteX212" fmla="*/ 1196481 w 1485392"/>
                <a:gd name="connsiteY212" fmla="*/ 307776 h 1620048"/>
                <a:gd name="connsiteX213" fmla="*/ 1186064 w 1485392"/>
                <a:gd name="connsiteY213" fmla="*/ 334800 h 1620048"/>
                <a:gd name="connsiteX214" fmla="*/ 1200946 w 1485392"/>
                <a:gd name="connsiteY214" fmla="*/ 330296 h 1620048"/>
                <a:gd name="connsiteX215" fmla="*/ 1211363 w 1485392"/>
                <a:gd name="connsiteY215" fmla="*/ 321288 h 1620048"/>
                <a:gd name="connsiteX216" fmla="*/ 1221780 w 1485392"/>
                <a:gd name="connsiteY216" fmla="*/ 292763 h 1620048"/>
                <a:gd name="connsiteX217" fmla="*/ 1212851 w 1485392"/>
                <a:gd name="connsiteY217" fmla="*/ 202682 h 1620048"/>
                <a:gd name="connsiteX218" fmla="*/ 1196481 w 1485392"/>
                <a:gd name="connsiteY218" fmla="*/ 228205 h 1620048"/>
                <a:gd name="connsiteX219" fmla="*/ 1194992 w 1485392"/>
                <a:gd name="connsiteY219" fmla="*/ 240215 h 1620048"/>
                <a:gd name="connsiteX220" fmla="*/ 1197967 w 1485392"/>
                <a:gd name="connsiteY220" fmla="*/ 256730 h 1620048"/>
                <a:gd name="connsiteX221" fmla="*/ 1208384 w 1485392"/>
                <a:gd name="connsiteY221" fmla="*/ 246221 h 1620048"/>
                <a:gd name="connsiteX222" fmla="*/ 1214337 w 1485392"/>
                <a:gd name="connsiteY222" fmla="*/ 232709 h 1620048"/>
                <a:gd name="connsiteX223" fmla="*/ 1215826 w 1485392"/>
                <a:gd name="connsiteY223" fmla="*/ 222200 h 1620048"/>
                <a:gd name="connsiteX224" fmla="*/ 1212851 w 1485392"/>
                <a:gd name="connsiteY224" fmla="*/ 202682 h 1620048"/>
                <a:gd name="connsiteX225" fmla="*/ 1183088 w 1485392"/>
                <a:gd name="connsiteY225" fmla="*/ 190672 h 1620048"/>
                <a:gd name="connsiteX226" fmla="*/ 1192017 w 1485392"/>
                <a:gd name="connsiteY226" fmla="*/ 217696 h 1620048"/>
                <a:gd name="connsiteX227" fmla="*/ 1199458 w 1485392"/>
                <a:gd name="connsiteY227" fmla="*/ 204184 h 1620048"/>
                <a:gd name="connsiteX228" fmla="*/ 1202433 w 1485392"/>
                <a:gd name="connsiteY228" fmla="*/ 190672 h 1620048"/>
                <a:gd name="connsiteX229" fmla="*/ 1202433 w 1485392"/>
                <a:gd name="connsiteY229" fmla="*/ 190672 h 1620048"/>
                <a:gd name="connsiteX230" fmla="*/ 1193503 w 1485392"/>
                <a:gd name="connsiteY230" fmla="*/ 162146 h 1620048"/>
                <a:gd name="connsiteX231" fmla="*/ 1183086 w 1485392"/>
                <a:gd name="connsiteY231" fmla="*/ 190672 h 1620048"/>
                <a:gd name="connsiteX232" fmla="*/ 1183086 w 1485392"/>
                <a:gd name="connsiteY232" fmla="*/ 190672 h 1620048"/>
                <a:gd name="connsiteX233" fmla="*/ 1159278 w 1485392"/>
                <a:gd name="connsiteY233" fmla="*/ 147133 h 1620048"/>
                <a:gd name="connsiteX234" fmla="*/ 1160767 w 1485392"/>
                <a:gd name="connsiteY234" fmla="*/ 157642 h 1620048"/>
                <a:gd name="connsiteX235" fmla="*/ 1175649 w 1485392"/>
                <a:gd name="connsiteY235" fmla="*/ 181663 h 1620048"/>
                <a:gd name="connsiteX236" fmla="*/ 1180113 w 1485392"/>
                <a:gd name="connsiteY236" fmla="*/ 166650 h 1620048"/>
                <a:gd name="connsiteX237" fmla="*/ 1180113 w 1485392"/>
                <a:gd name="connsiteY237" fmla="*/ 163649 h 1620048"/>
                <a:gd name="connsiteX238" fmla="*/ 1178623 w 1485392"/>
                <a:gd name="connsiteY238" fmla="*/ 153139 h 1620048"/>
                <a:gd name="connsiteX239" fmla="*/ 1162253 w 1485392"/>
                <a:gd name="connsiteY239" fmla="*/ 127616 h 1620048"/>
                <a:gd name="connsiteX240" fmla="*/ 1159279 w 1485392"/>
                <a:gd name="connsiteY240" fmla="*/ 147134 h 1620048"/>
                <a:gd name="connsiteX241" fmla="*/ 1154813 w 1485392"/>
                <a:gd name="connsiteY241" fmla="*/ 165149 h 1620048"/>
                <a:gd name="connsiteX242" fmla="*/ 1136955 w 1485392"/>
                <a:gd name="connsiteY242" fmla="*/ 154639 h 1620048"/>
                <a:gd name="connsiteX243" fmla="*/ 1108680 w 1485392"/>
                <a:gd name="connsiteY243" fmla="*/ 156142 h 1620048"/>
                <a:gd name="connsiteX244" fmla="*/ 1125050 w 1485392"/>
                <a:gd name="connsiteY244" fmla="*/ 169654 h 1620048"/>
                <a:gd name="connsiteX245" fmla="*/ 1156301 w 1485392"/>
                <a:gd name="connsiteY245" fmla="*/ 171156 h 1620048"/>
                <a:gd name="connsiteX246" fmla="*/ 1157790 w 1485392"/>
                <a:gd name="connsiteY246" fmla="*/ 171156 h 1620048"/>
                <a:gd name="connsiteX247" fmla="*/ 1154816 w 1485392"/>
                <a:gd name="connsiteY247" fmla="*/ 165151 h 1620048"/>
                <a:gd name="connsiteX248" fmla="*/ 1126538 w 1485392"/>
                <a:gd name="connsiteY248" fmla="*/ 108098 h 1620048"/>
                <a:gd name="connsiteX249" fmla="*/ 1131002 w 1485392"/>
                <a:gd name="connsiteY249" fmla="*/ 130618 h 1620048"/>
                <a:gd name="connsiteX250" fmla="*/ 1151836 w 1485392"/>
                <a:gd name="connsiteY250" fmla="*/ 150135 h 1620048"/>
                <a:gd name="connsiteX251" fmla="*/ 1153326 w 1485392"/>
                <a:gd name="connsiteY251" fmla="*/ 133621 h 1620048"/>
                <a:gd name="connsiteX252" fmla="*/ 1148861 w 1485392"/>
                <a:gd name="connsiteY252" fmla="*/ 121610 h 1620048"/>
                <a:gd name="connsiteX253" fmla="*/ 1128027 w 1485392"/>
                <a:gd name="connsiteY253" fmla="*/ 100591 h 1620048"/>
                <a:gd name="connsiteX254" fmla="*/ 1126538 w 1485392"/>
                <a:gd name="connsiteY254" fmla="*/ 108098 h 1620048"/>
                <a:gd name="connsiteX255" fmla="*/ 1087845 w 1485392"/>
                <a:gd name="connsiteY255" fmla="*/ 111099 h 1620048"/>
                <a:gd name="connsiteX256" fmla="*/ 1104215 w 1485392"/>
                <a:gd name="connsiteY256" fmla="*/ 135121 h 1620048"/>
                <a:gd name="connsiteX257" fmla="*/ 1129514 w 1485392"/>
                <a:gd name="connsiteY257" fmla="*/ 144128 h 1620048"/>
                <a:gd name="connsiteX258" fmla="*/ 1122073 w 1485392"/>
                <a:gd name="connsiteY258" fmla="*/ 133619 h 1620048"/>
                <a:gd name="connsiteX259" fmla="*/ 1122073 w 1485392"/>
                <a:gd name="connsiteY259" fmla="*/ 133619 h 1620048"/>
                <a:gd name="connsiteX260" fmla="*/ 1117609 w 1485392"/>
                <a:gd name="connsiteY260" fmla="*/ 123109 h 1620048"/>
                <a:gd name="connsiteX261" fmla="*/ 1114634 w 1485392"/>
                <a:gd name="connsiteY261" fmla="*/ 120108 h 1620048"/>
                <a:gd name="connsiteX262" fmla="*/ 1087847 w 1485392"/>
                <a:gd name="connsiteY262" fmla="*/ 111100 h 1620048"/>
                <a:gd name="connsiteX263" fmla="*/ 971769 w 1485392"/>
                <a:gd name="connsiteY263" fmla="*/ 346809 h 1620048"/>
                <a:gd name="connsiteX264" fmla="*/ 991115 w 1485392"/>
                <a:gd name="connsiteY264" fmla="*/ 363324 h 1620048"/>
                <a:gd name="connsiteX265" fmla="*/ 1016414 w 1485392"/>
                <a:gd name="connsiteY265" fmla="*/ 363324 h 1620048"/>
                <a:gd name="connsiteX266" fmla="*/ 1010461 w 1485392"/>
                <a:gd name="connsiteY266" fmla="*/ 399356 h 1620048"/>
                <a:gd name="connsiteX267" fmla="*/ 1019390 w 1485392"/>
                <a:gd name="connsiteY267" fmla="*/ 442894 h 1620048"/>
                <a:gd name="connsiteX268" fmla="*/ 973257 w 1485392"/>
                <a:gd name="connsiteY268" fmla="*/ 427881 h 1620048"/>
                <a:gd name="connsiteX269" fmla="*/ 971768 w 1485392"/>
                <a:gd name="connsiteY269" fmla="*/ 427881 h 1620048"/>
                <a:gd name="connsiteX270" fmla="*/ 968793 w 1485392"/>
                <a:gd name="connsiteY270" fmla="*/ 435388 h 1620048"/>
                <a:gd name="connsiteX271" fmla="*/ 970282 w 1485392"/>
                <a:gd name="connsiteY271" fmla="*/ 435388 h 1620048"/>
                <a:gd name="connsiteX272" fmla="*/ 1005998 w 1485392"/>
                <a:gd name="connsiteY272" fmla="*/ 448900 h 1620048"/>
                <a:gd name="connsiteX273" fmla="*/ 1023856 w 1485392"/>
                <a:gd name="connsiteY273" fmla="*/ 451901 h 1620048"/>
                <a:gd name="connsiteX274" fmla="*/ 1020881 w 1485392"/>
                <a:gd name="connsiteY274" fmla="*/ 459408 h 1620048"/>
                <a:gd name="connsiteX275" fmla="*/ 1031298 w 1485392"/>
                <a:gd name="connsiteY275" fmla="*/ 469917 h 1620048"/>
                <a:gd name="connsiteX276" fmla="*/ 1041715 w 1485392"/>
                <a:gd name="connsiteY276" fmla="*/ 459408 h 1620048"/>
                <a:gd name="connsiteX277" fmla="*/ 1038741 w 1485392"/>
                <a:gd name="connsiteY277" fmla="*/ 451901 h 1620048"/>
                <a:gd name="connsiteX278" fmla="*/ 1055111 w 1485392"/>
                <a:gd name="connsiteY278" fmla="*/ 448900 h 1620048"/>
                <a:gd name="connsiteX279" fmla="*/ 1092315 w 1485392"/>
                <a:gd name="connsiteY279" fmla="*/ 435388 h 1620048"/>
                <a:gd name="connsiteX280" fmla="*/ 1093804 w 1485392"/>
                <a:gd name="connsiteY280" fmla="*/ 435388 h 1620048"/>
                <a:gd name="connsiteX281" fmla="*/ 1090829 w 1485392"/>
                <a:gd name="connsiteY281" fmla="*/ 426380 h 1620048"/>
                <a:gd name="connsiteX282" fmla="*/ 1089340 w 1485392"/>
                <a:gd name="connsiteY282" fmla="*/ 426380 h 1620048"/>
                <a:gd name="connsiteX283" fmla="*/ 1043207 w 1485392"/>
                <a:gd name="connsiteY283" fmla="*/ 441393 h 1620048"/>
                <a:gd name="connsiteX284" fmla="*/ 1052136 w 1485392"/>
                <a:gd name="connsiteY284" fmla="*/ 397854 h 1620048"/>
                <a:gd name="connsiteX285" fmla="*/ 1046183 w 1485392"/>
                <a:gd name="connsiteY285" fmla="*/ 361822 h 1620048"/>
                <a:gd name="connsiteX286" fmla="*/ 1071482 w 1485392"/>
                <a:gd name="connsiteY286" fmla="*/ 361822 h 1620048"/>
                <a:gd name="connsiteX287" fmla="*/ 1090828 w 1485392"/>
                <a:gd name="connsiteY287" fmla="*/ 345308 h 1620048"/>
                <a:gd name="connsiteX288" fmla="*/ 1078923 w 1485392"/>
                <a:gd name="connsiteY288" fmla="*/ 333297 h 1620048"/>
                <a:gd name="connsiteX289" fmla="*/ 1067017 w 1485392"/>
                <a:gd name="connsiteY289" fmla="*/ 345308 h 1620048"/>
                <a:gd name="connsiteX290" fmla="*/ 1068507 w 1485392"/>
                <a:gd name="connsiteY290" fmla="*/ 349812 h 1620048"/>
                <a:gd name="connsiteX291" fmla="*/ 1065532 w 1485392"/>
                <a:gd name="connsiteY291" fmla="*/ 354315 h 1620048"/>
                <a:gd name="connsiteX292" fmla="*/ 1050650 w 1485392"/>
                <a:gd name="connsiteY292" fmla="*/ 354315 h 1620048"/>
                <a:gd name="connsiteX293" fmla="*/ 1050650 w 1485392"/>
                <a:gd name="connsiteY293" fmla="*/ 163646 h 1620048"/>
                <a:gd name="connsiteX294" fmla="*/ 1034280 w 1485392"/>
                <a:gd name="connsiteY294" fmla="*/ 76568 h 1620048"/>
                <a:gd name="connsiteX295" fmla="*/ 1029816 w 1485392"/>
                <a:gd name="connsiteY295" fmla="*/ 67560 h 1620048"/>
                <a:gd name="connsiteX296" fmla="*/ 1025352 w 1485392"/>
                <a:gd name="connsiteY296" fmla="*/ 76568 h 1620048"/>
                <a:gd name="connsiteX297" fmla="*/ 1008982 w 1485392"/>
                <a:gd name="connsiteY297" fmla="*/ 163646 h 1620048"/>
                <a:gd name="connsiteX298" fmla="*/ 1008982 w 1485392"/>
                <a:gd name="connsiteY298" fmla="*/ 354315 h 1620048"/>
                <a:gd name="connsiteX299" fmla="*/ 994100 w 1485392"/>
                <a:gd name="connsiteY299" fmla="*/ 354315 h 1620048"/>
                <a:gd name="connsiteX300" fmla="*/ 991125 w 1485392"/>
                <a:gd name="connsiteY300" fmla="*/ 349812 h 1620048"/>
                <a:gd name="connsiteX301" fmla="*/ 992615 w 1485392"/>
                <a:gd name="connsiteY301" fmla="*/ 345308 h 1620048"/>
                <a:gd name="connsiteX302" fmla="*/ 982198 w 1485392"/>
                <a:gd name="connsiteY302" fmla="*/ 333297 h 1620048"/>
                <a:gd name="connsiteX303" fmla="*/ 971781 w 1485392"/>
                <a:gd name="connsiteY303" fmla="*/ 346809 h 1620048"/>
                <a:gd name="connsiteX304" fmla="*/ 940518 w 1485392"/>
                <a:gd name="connsiteY304" fmla="*/ 369329 h 1620048"/>
                <a:gd name="connsiteX305" fmla="*/ 927124 w 1485392"/>
                <a:gd name="connsiteY305" fmla="*/ 354315 h 1620048"/>
                <a:gd name="connsiteX306" fmla="*/ 924149 w 1485392"/>
                <a:gd name="connsiteY306" fmla="*/ 367827 h 1620048"/>
                <a:gd name="connsiteX307" fmla="*/ 927124 w 1485392"/>
                <a:gd name="connsiteY307" fmla="*/ 382841 h 1620048"/>
                <a:gd name="connsiteX308" fmla="*/ 937541 w 1485392"/>
                <a:gd name="connsiteY308" fmla="*/ 400857 h 1620048"/>
                <a:gd name="connsiteX309" fmla="*/ 943494 w 1485392"/>
                <a:gd name="connsiteY309" fmla="*/ 402360 h 1620048"/>
                <a:gd name="connsiteX310" fmla="*/ 943494 w 1485392"/>
                <a:gd name="connsiteY310" fmla="*/ 400857 h 1620048"/>
                <a:gd name="connsiteX311" fmla="*/ 940519 w 1485392"/>
                <a:gd name="connsiteY311" fmla="*/ 369329 h 1620048"/>
                <a:gd name="connsiteX312" fmla="*/ 931588 w 1485392"/>
                <a:gd name="connsiteY312" fmla="*/ 178659 h 1620048"/>
                <a:gd name="connsiteX313" fmla="*/ 903313 w 1485392"/>
                <a:gd name="connsiteY313" fmla="*/ 183163 h 1620048"/>
                <a:gd name="connsiteX314" fmla="*/ 888432 w 1485392"/>
                <a:gd name="connsiteY314" fmla="*/ 196675 h 1620048"/>
                <a:gd name="connsiteX315" fmla="*/ 886942 w 1485392"/>
                <a:gd name="connsiteY315" fmla="*/ 204182 h 1620048"/>
                <a:gd name="connsiteX316" fmla="*/ 888432 w 1485392"/>
                <a:gd name="connsiteY316" fmla="*/ 204182 h 1620048"/>
                <a:gd name="connsiteX317" fmla="*/ 919683 w 1485392"/>
                <a:gd name="connsiteY317" fmla="*/ 195174 h 1620048"/>
                <a:gd name="connsiteX318" fmla="*/ 931588 w 1485392"/>
                <a:gd name="connsiteY318" fmla="*/ 178659 h 1620048"/>
                <a:gd name="connsiteX319" fmla="*/ 921171 w 1485392"/>
                <a:gd name="connsiteY319" fmla="*/ 345308 h 1620048"/>
                <a:gd name="connsiteX320" fmla="*/ 910754 w 1485392"/>
                <a:gd name="connsiteY320" fmla="*/ 327291 h 1620048"/>
                <a:gd name="connsiteX321" fmla="*/ 903313 w 1485392"/>
                <a:gd name="connsiteY321" fmla="*/ 351313 h 1620048"/>
                <a:gd name="connsiteX322" fmla="*/ 903313 w 1485392"/>
                <a:gd name="connsiteY322" fmla="*/ 355817 h 1620048"/>
                <a:gd name="connsiteX323" fmla="*/ 910754 w 1485392"/>
                <a:gd name="connsiteY323" fmla="*/ 375334 h 1620048"/>
                <a:gd name="connsiteX324" fmla="*/ 916707 w 1485392"/>
                <a:gd name="connsiteY324" fmla="*/ 379838 h 1620048"/>
                <a:gd name="connsiteX325" fmla="*/ 916707 w 1485392"/>
                <a:gd name="connsiteY325" fmla="*/ 378336 h 1620048"/>
                <a:gd name="connsiteX326" fmla="*/ 921171 w 1485392"/>
                <a:gd name="connsiteY326" fmla="*/ 345306 h 1620048"/>
                <a:gd name="connsiteX327" fmla="*/ 886944 w 1485392"/>
                <a:gd name="connsiteY327" fmla="*/ 328793 h 1620048"/>
                <a:gd name="connsiteX328" fmla="*/ 889918 w 1485392"/>
                <a:gd name="connsiteY328" fmla="*/ 343806 h 1620048"/>
                <a:gd name="connsiteX329" fmla="*/ 894383 w 1485392"/>
                <a:gd name="connsiteY329" fmla="*/ 348310 h 1620048"/>
                <a:gd name="connsiteX330" fmla="*/ 895872 w 1485392"/>
                <a:gd name="connsiteY330" fmla="*/ 346808 h 1620048"/>
                <a:gd name="connsiteX331" fmla="*/ 906289 w 1485392"/>
                <a:gd name="connsiteY331" fmla="*/ 316781 h 1620048"/>
                <a:gd name="connsiteX332" fmla="*/ 900337 w 1485392"/>
                <a:gd name="connsiteY332" fmla="*/ 297263 h 1620048"/>
                <a:gd name="connsiteX333" fmla="*/ 886944 w 1485392"/>
                <a:gd name="connsiteY333" fmla="*/ 322786 h 1620048"/>
                <a:gd name="connsiteX334" fmla="*/ 886944 w 1485392"/>
                <a:gd name="connsiteY334" fmla="*/ 328792 h 1620048"/>
                <a:gd name="connsiteX335" fmla="*/ 898849 w 1485392"/>
                <a:gd name="connsiteY335" fmla="*/ 286755 h 1620048"/>
                <a:gd name="connsiteX336" fmla="*/ 900339 w 1485392"/>
                <a:gd name="connsiteY336" fmla="*/ 277748 h 1620048"/>
                <a:gd name="connsiteX337" fmla="*/ 898849 w 1485392"/>
                <a:gd name="connsiteY337" fmla="*/ 267238 h 1620048"/>
                <a:gd name="connsiteX338" fmla="*/ 879503 w 1485392"/>
                <a:gd name="connsiteY338" fmla="*/ 288257 h 1620048"/>
                <a:gd name="connsiteX339" fmla="*/ 876528 w 1485392"/>
                <a:gd name="connsiteY339" fmla="*/ 306273 h 1620048"/>
                <a:gd name="connsiteX340" fmla="*/ 876528 w 1485392"/>
                <a:gd name="connsiteY340" fmla="*/ 309274 h 1620048"/>
                <a:gd name="connsiteX341" fmla="*/ 879503 w 1485392"/>
                <a:gd name="connsiteY341" fmla="*/ 315279 h 1620048"/>
                <a:gd name="connsiteX342" fmla="*/ 880992 w 1485392"/>
                <a:gd name="connsiteY342" fmla="*/ 313777 h 1620048"/>
                <a:gd name="connsiteX343" fmla="*/ 898850 w 1485392"/>
                <a:gd name="connsiteY343" fmla="*/ 286753 h 1620048"/>
                <a:gd name="connsiteX344" fmla="*/ 876527 w 1485392"/>
                <a:gd name="connsiteY344" fmla="*/ 232707 h 1620048"/>
                <a:gd name="connsiteX345" fmla="*/ 876527 w 1485392"/>
                <a:gd name="connsiteY345" fmla="*/ 238712 h 1620048"/>
                <a:gd name="connsiteX346" fmla="*/ 878016 w 1485392"/>
                <a:gd name="connsiteY346" fmla="*/ 238712 h 1620048"/>
                <a:gd name="connsiteX347" fmla="*/ 904803 w 1485392"/>
                <a:gd name="connsiteY347" fmla="*/ 223699 h 1620048"/>
                <a:gd name="connsiteX348" fmla="*/ 913732 w 1485392"/>
                <a:gd name="connsiteY348" fmla="*/ 205683 h 1620048"/>
                <a:gd name="connsiteX349" fmla="*/ 886945 w 1485392"/>
                <a:gd name="connsiteY349" fmla="*/ 216193 h 1620048"/>
                <a:gd name="connsiteX350" fmla="*/ 876528 w 1485392"/>
                <a:gd name="connsiteY350" fmla="*/ 232707 h 1620048"/>
                <a:gd name="connsiteX351" fmla="*/ 872062 w 1485392"/>
                <a:gd name="connsiteY351" fmla="*/ 270241 h 1620048"/>
                <a:gd name="connsiteX352" fmla="*/ 873551 w 1485392"/>
                <a:gd name="connsiteY352" fmla="*/ 277748 h 1620048"/>
                <a:gd name="connsiteX353" fmla="*/ 875041 w 1485392"/>
                <a:gd name="connsiteY353" fmla="*/ 277748 h 1620048"/>
                <a:gd name="connsiteX354" fmla="*/ 898852 w 1485392"/>
                <a:gd name="connsiteY354" fmla="*/ 256729 h 1620048"/>
                <a:gd name="connsiteX355" fmla="*/ 903316 w 1485392"/>
                <a:gd name="connsiteY355" fmla="*/ 235710 h 1620048"/>
                <a:gd name="connsiteX356" fmla="*/ 879505 w 1485392"/>
                <a:gd name="connsiteY356" fmla="*/ 252224 h 1620048"/>
                <a:gd name="connsiteX357" fmla="*/ 872065 w 1485392"/>
                <a:gd name="connsiteY357" fmla="*/ 270241 h 1620048"/>
                <a:gd name="connsiteX358" fmla="*/ 866110 w 1485392"/>
                <a:gd name="connsiteY358" fmla="*/ 307774 h 1620048"/>
                <a:gd name="connsiteX359" fmla="*/ 840811 w 1485392"/>
                <a:gd name="connsiteY359" fmla="*/ 292761 h 1620048"/>
                <a:gd name="connsiteX360" fmla="*/ 851228 w 1485392"/>
                <a:gd name="connsiteY360" fmla="*/ 319785 h 1620048"/>
                <a:gd name="connsiteX361" fmla="*/ 861645 w 1485392"/>
                <a:gd name="connsiteY361" fmla="*/ 328793 h 1620048"/>
                <a:gd name="connsiteX362" fmla="*/ 875038 w 1485392"/>
                <a:gd name="connsiteY362" fmla="*/ 333297 h 1620048"/>
                <a:gd name="connsiteX363" fmla="*/ 866110 w 1485392"/>
                <a:gd name="connsiteY363" fmla="*/ 307774 h 1620048"/>
                <a:gd name="connsiteX364" fmla="*/ 851228 w 1485392"/>
                <a:gd name="connsiteY364" fmla="*/ 336300 h 1620048"/>
                <a:gd name="connsiteX365" fmla="*/ 867598 w 1485392"/>
                <a:gd name="connsiteY365" fmla="*/ 361822 h 1620048"/>
                <a:gd name="connsiteX366" fmla="*/ 879503 w 1485392"/>
                <a:gd name="connsiteY366" fmla="*/ 367827 h 1620048"/>
                <a:gd name="connsiteX367" fmla="*/ 894385 w 1485392"/>
                <a:gd name="connsiteY367" fmla="*/ 369330 h 1620048"/>
                <a:gd name="connsiteX368" fmla="*/ 878015 w 1485392"/>
                <a:gd name="connsiteY368" fmla="*/ 346810 h 1620048"/>
                <a:gd name="connsiteX369" fmla="*/ 878015 w 1485392"/>
                <a:gd name="connsiteY369" fmla="*/ 346810 h 1620048"/>
                <a:gd name="connsiteX370" fmla="*/ 851228 w 1485392"/>
                <a:gd name="connsiteY370" fmla="*/ 336301 h 1620048"/>
                <a:gd name="connsiteX371" fmla="*/ 872062 w 1485392"/>
                <a:gd name="connsiteY371" fmla="*/ 378337 h 1620048"/>
                <a:gd name="connsiteX372" fmla="*/ 894385 w 1485392"/>
                <a:gd name="connsiteY372" fmla="*/ 397854 h 1620048"/>
                <a:gd name="connsiteX373" fmla="*/ 907778 w 1485392"/>
                <a:gd name="connsiteY373" fmla="*/ 400855 h 1620048"/>
                <a:gd name="connsiteX374" fmla="*/ 922660 w 1485392"/>
                <a:gd name="connsiteY374" fmla="*/ 397854 h 1620048"/>
                <a:gd name="connsiteX375" fmla="*/ 901825 w 1485392"/>
                <a:gd name="connsiteY375" fmla="*/ 379838 h 1620048"/>
                <a:gd name="connsiteX376" fmla="*/ 872062 w 1485392"/>
                <a:gd name="connsiteY376" fmla="*/ 378336 h 1620048"/>
                <a:gd name="connsiteX377" fmla="*/ 901825 w 1485392"/>
                <a:gd name="connsiteY377" fmla="*/ 412868 h 1620048"/>
                <a:gd name="connsiteX378" fmla="*/ 928612 w 1485392"/>
                <a:gd name="connsiteY378" fmla="*/ 426380 h 1620048"/>
                <a:gd name="connsiteX379" fmla="*/ 956888 w 1485392"/>
                <a:gd name="connsiteY379" fmla="*/ 421876 h 1620048"/>
                <a:gd name="connsiteX380" fmla="*/ 930100 w 1485392"/>
                <a:gd name="connsiteY380" fmla="*/ 408364 h 1620048"/>
                <a:gd name="connsiteX381" fmla="*/ 930100 w 1485392"/>
                <a:gd name="connsiteY381" fmla="*/ 408364 h 1620048"/>
                <a:gd name="connsiteX382" fmla="*/ 901825 w 1485392"/>
                <a:gd name="connsiteY382" fmla="*/ 412868 h 1620048"/>
                <a:gd name="connsiteX383" fmla="*/ 979210 w 1485392"/>
                <a:gd name="connsiteY383" fmla="*/ 421876 h 1620048"/>
                <a:gd name="connsiteX384" fmla="*/ 979210 w 1485392"/>
                <a:gd name="connsiteY384" fmla="*/ 418875 h 1620048"/>
                <a:gd name="connsiteX385" fmla="*/ 971769 w 1485392"/>
                <a:gd name="connsiteY385" fmla="*/ 393352 h 1620048"/>
                <a:gd name="connsiteX386" fmla="*/ 971769 w 1485392"/>
                <a:gd name="connsiteY386" fmla="*/ 393352 h 1620048"/>
                <a:gd name="connsiteX387" fmla="*/ 949447 w 1485392"/>
                <a:gd name="connsiteY387" fmla="*/ 375336 h 1620048"/>
                <a:gd name="connsiteX388" fmla="*/ 949447 w 1485392"/>
                <a:gd name="connsiteY388" fmla="*/ 378337 h 1620048"/>
                <a:gd name="connsiteX389" fmla="*/ 956888 w 1485392"/>
                <a:gd name="connsiteY389" fmla="*/ 403860 h 1620048"/>
                <a:gd name="connsiteX390" fmla="*/ 979210 w 1485392"/>
                <a:gd name="connsiteY390" fmla="*/ 421876 h 1620048"/>
                <a:gd name="connsiteX391" fmla="*/ 940518 w 1485392"/>
                <a:gd name="connsiteY391" fmla="*/ 133619 h 1620048"/>
                <a:gd name="connsiteX392" fmla="*/ 933077 w 1485392"/>
                <a:gd name="connsiteY392" fmla="*/ 144128 h 1620048"/>
                <a:gd name="connsiteX393" fmla="*/ 958375 w 1485392"/>
                <a:gd name="connsiteY393" fmla="*/ 135121 h 1620048"/>
                <a:gd name="connsiteX394" fmla="*/ 976233 w 1485392"/>
                <a:gd name="connsiteY394" fmla="*/ 111099 h 1620048"/>
                <a:gd name="connsiteX395" fmla="*/ 947958 w 1485392"/>
                <a:gd name="connsiteY395" fmla="*/ 120107 h 1620048"/>
                <a:gd name="connsiteX396" fmla="*/ 944984 w 1485392"/>
                <a:gd name="connsiteY396" fmla="*/ 123108 h 1620048"/>
                <a:gd name="connsiteX397" fmla="*/ 940519 w 1485392"/>
                <a:gd name="connsiteY397" fmla="*/ 133618 h 1620048"/>
                <a:gd name="connsiteX398" fmla="*/ 910754 w 1485392"/>
                <a:gd name="connsiteY398" fmla="*/ 133619 h 1620048"/>
                <a:gd name="connsiteX399" fmla="*/ 912244 w 1485392"/>
                <a:gd name="connsiteY399" fmla="*/ 150134 h 1620048"/>
                <a:gd name="connsiteX400" fmla="*/ 931590 w 1485392"/>
                <a:gd name="connsiteY400" fmla="*/ 130616 h 1620048"/>
                <a:gd name="connsiteX401" fmla="*/ 937542 w 1485392"/>
                <a:gd name="connsiteY401" fmla="*/ 108096 h 1620048"/>
                <a:gd name="connsiteX402" fmla="*/ 936053 w 1485392"/>
                <a:gd name="connsiteY402" fmla="*/ 100590 h 1620048"/>
                <a:gd name="connsiteX403" fmla="*/ 915219 w 1485392"/>
                <a:gd name="connsiteY403" fmla="*/ 121608 h 1620048"/>
                <a:gd name="connsiteX404" fmla="*/ 910754 w 1485392"/>
                <a:gd name="connsiteY404" fmla="*/ 133619 h 1620048"/>
                <a:gd name="connsiteX405" fmla="*/ 906290 w 1485392"/>
                <a:gd name="connsiteY405" fmla="*/ 172654 h 1620048"/>
                <a:gd name="connsiteX406" fmla="*/ 906290 w 1485392"/>
                <a:gd name="connsiteY406" fmla="*/ 172654 h 1620048"/>
                <a:gd name="connsiteX407" fmla="*/ 939030 w 1485392"/>
                <a:gd name="connsiteY407" fmla="*/ 171151 h 1620048"/>
                <a:gd name="connsiteX408" fmla="*/ 955399 w 1485392"/>
                <a:gd name="connsiteY408" fmla="*/ 157639 h 1620048"/>
                <a:gd name="connsiteX409" fmla="*/ 927124 w 1485392"/>
                <a:gd name="connsiteY409" fmla="*/ 156137 h 1620048"/>
                <a:gd name="connsiteX410" fmla="*/ 909266 w 1485392"/>
                <a:gd name="connsiteY410" fmla="*/ 166646 h 1620048"/>
                <a:gd name="connsiteX411" fmla="*/ 906291 w 1485392"/>
                <a:gd name="connsiteY411" fmla="*/ 172651 h 1620048"/>
                <a:gd name="connsiteX412" fmla="*/ 882479 w 1485392"/>
                <a:gd name="connsiteY412" fmla="*/ 163646 h 1620048"/>
                <a:gd name="connsiteX413" fmla="*/ 882479 w 1485392"/>
                <a:gd name="connsiteY413" fmla="*/ 166647 h 1620048"/>
                <a:gd name="connsiteX414" fmla="*/ 886944 w 1485392"/>
                <a:gd name="connsiteY414" fmla="*/ 181660 h 1620048"/>
                <a:gd name="connsiteX415" fmla="*/ 901825 w 1485392"/>
                <a:gd name="connsiteY415" fmla="*/ 157639 h 1620048"/>
                <a:gd name="connsiteX416" fmla="*/ 903315 w 1485392"/>
                <a:gd name="connsiteY416" fmla="*/ 147130 h 1620048"/>
                <a:gd name="connsiteX417" fmla="*/ 898850 w 1485392"/>
                <a:gd name="connsiteY417" fmla="*/ 127612 h 1620048"/>
                <a:gd name="connsiteX418" fmla="*/ 882481 w 1485392"/>
                <a:gd name="connsiteY418" fmla="*/ 153135 h 1620048"/>
                <a:gd name="connsiteX419" fmla="*/ 882481 w 1485392"/>
                <a:gd name="connsiteY419" fmla="*/ 163645 h 1620048"/>
                <a:gd name="connsiteX420" fmla="*/ 861645 w 1485392"/>
                <a:gd name="connsiteY420" fmla="*/ 190670 h 1620048"/>
                <a:gd name="connsiteX421" fmla="*/ 864620 w 1485392"/>
                <a:gd name="connsiteY421" fmla="*/ 204182 h 1620048"/>
                <a:gd name="connsiteX422" fmla="*/ 872061 w 1485392"/>
                <a:gd name="connsiteY422" fmla="*/ 217694 h 1620048"/>
                <a:gd name="connsiteX423" fmla="*/ 880990 w 1485392"/>
                <a:gd name="connsiteY423" fmla="*/ 190670 h 1620048"/>
                <a:gd name="connsiteX424" fmla="*/ 880990 w 1485392"/>
                <a:gd name="connsiteY424" fmla="*/ 190670 h 1620048"/>
                <a:gd name="connsiteX425" fmla="*/ 872061 w 1485392"/>
                <a:gd name="connsiteY425" fmla="*/ 162145 h 1620048"/>
                <a:gd name="connsiteX426" fmla="*/ 861643 w 1485392"/>
                <a:gd name="connsiteY426" fmla="*/ 190670 h 1620048"/>
                <a:gd name="connsiteX427" fmla="*/ 861643 w 1485392"/>
                <a:gd name="connsiteY427" fmla="*/ 190670 h 1620048"/>
                <a:gd name="connsiteX428" fmla="*/ 846763 w 1485392"/>
                <a:gd name="connsiteY428" fmla="*/ 222198 h 1620048"/>
                <a:gd name="connsiteX429" fmla="*/ 848253 w 1485392"/>
                <a:gd name="connsiteY429" fmla="*/ 232707 h 1620048"/>
                <a:gd name="connsiteX430" fmla="*/ 854206 w 1485392"/>
                <a:gd name="connsiteY430" fmla="*/ 246219 h 1620048"/>
                <a:gd name="connsiteX431" fmla="*/ 864623 w 1485392"/>
                <a:gd name="connsiteY431" fmla="*/ 256729 h 1620048"/>
                <a:gd name="connsiteX432" fmla="*/ 867597 w 1485392"/>
                <a:gd name="connsiteY432" fmla="*/ 240214 h 1620048"/>
                <a:gd name="connsiteX433" fmla="*/ 866108 w 1485392"/>
                <a:gd name="connsiteY433" fmla="*/ 228203 h 1620048"/>
                <a:gd name="connsiteX434" fmla="*/ 849738 w 1485392"/>
                <a:gd name="connsiteY434" fmla="*/ 202681 h 1620048"/>
                <a:gd name="connsiteX435" fmla="*/ 846763 w 1485392"/>
                <a:gd name="connsiteY435" fmla="*/ 222198 h 1620048"/>
                <a:gd name="connsiteX436" fmla="*/ 839323 w 1485392"/>
                <a:gd name="connsiteY436" fmla="*/ 253726 h 1620048"/>
                <a:gd name="connsiteX437" fmla="*/ 845275 w 1485392"/>
                <a:gd name="connsiteY437" fmla="*/ 276246 h 1620048"/>
                <a:gd name="connsiteX438" fmla="*/ 854204 w 1485392"/>
                <a:gd name="connsiteY438" fmla="*/ 286755 h 1620048"/>
                <a:gd name="connsiteX439" fmla="*/ 867598 w 1485392"/>
                <a:gd name="connsiteY439" fmla="*/ 294262 h 1620048"/>
                <a:gd name="connsiteX440" fmla="*/ 867598 w 1485392"/>
                <a:gd name="connsiteY440" fmla="*/ 288257 h 1620048"/>
                <a:gd name="connsiteX441" fmla="*/ 861645 w 1485392"/>
                <a:gd name="connsiteY441" fmla="*/ 265737 h 1620048"/>
                <a:gd name="connsiteX442" fmla="*/ 839323 w 1485392"/>
                <a:gd name="connsiteY442" fmla="*/ 244718 h 1620048"/>
                <a:gd name="connsiteX443" fmla="*/ 839323 w 1485392"/>
                <a:gd name="connsiteY443" fmla="*/ 253726 h 1620048"/>
                <a:gd name="connsiteX444" fmla="*/ 477699 w 1485392"/>
                <a:gd name="connsiteY444" fmla="*/ 372332 h 1620048"/>
                <a:gd name="connsiteX445" fmla="*/ 517880 w 1485392"/>
                <a:gd name="connsiteY445" fmla="*/ 361822 h 1620048"/>
                <a:gd name="connsiteX446" fmla="*/ 572942 w 1485392"/>
                <a:gd name="connsiteY446" fmla="*/ 370830 h 1620048"/>
                <a:gd name="connsiteX447" fmla="*/ 635445 w 1485392"/>
                <a:gd name="connsiteY447" fmla="*/ 379838 h 1620048"/>
                <a:gd name="connsiteX448" fmla="*/ 635445 w 1485392"/>
                <a:gd name="connsiteY448" fmla="*/ 120107 h 1620048"/>
                <a:gd name="connsiteX449" fmla="*/ 635445 w 1485392"/>
                <a:gd name="connsiteY449" fmla="*/ 114102 h 1620048"/>
                <a:gd name="connsiteX450" fmla="*/ 569965 w 1485392"/>
                <a:gd name="connsiteY450" fmla="*/ 105094 h 1620048"/>
                <a:gd name="connsiteX451" fmla="*/ 519368 w 1485392"/>
                <a:gd name="connsiteY451" fmla="*/ 97587 h 1620048"/>
                <a:gd name="connsiteX452" fmla="*/ 477699 w 1485392"/>
                <a:gd name="connsiteY452" fmla="*/ 111099 h 1620048"/>
                <a:gd name="connsiteX453" fmla="*/ 477699 w 1485392"/>
                <a:gd name="connsiteY453" fmla="*/ 120107 h 1620048"/>
                <a:gd name="connsiteX454" fmla="*/ 309537 w 1485392"/>
                <a:gd name="connsiteY454" fmla="*/ 378337 h 1620048"/>
                <a:gd name="connsiteX455" fmla="*/ 372040 w 1485392"/>
                <a:gd name="connsiteY455" fmla="*/ 369329 h 1620048"/>
                <a:gd name="connsiteX456" fmla="*/ 427102 w 1485392"/>
                <a:gd name="connsiteY456" fmla="*/ 360321 h 1620048"/>
                <a:gd name="connsiteX457" fmla="*/ 467282 w 1485392"/>
                <a:gd name="connsiteY457" fmla="*/ 370830 h 1620048"/>
                <a:gd name="connsiteX458" fmla="*/ 467282 w 1485392"/>
                <a:gd name="connsiteY458" fmla="*/ 120107 h 1620048"/>
                <a:gd name="connsiteX459" fmla="*/ 467282 w 1485392"/>
                <a:gd name="connsiteY459" fmla="*/ 111099 h 1620048"/>
                <a:gd name="connsiteX460" fmla="*/ 425614 w 1485392"/>
                <a:gd name="connsiteY460" fmla="*/ 97587 h 1620048"/>
                <a:gd name="connsiteX461" fmla="*/ 375016 w 1485392"/>
                <a:gd name="connsiteY461" fmla="*/ 105094 h 1620048"/>
                <a:gd name="connsiteX462" fmla="*/ 309537 w 1485392"/>
                <a:gd name="connsiteY462" fmla="*/ 114102 h 1620048"/>
                <a:gd name="connsiteX463" fmla="*/ 309537 w 1485392"/>
                <a:gd name="connsiteY463" fmla="*/ 120107 h 1620048"/>
                <a:gd name="connsiteX464" fmla="*/ 309537 w 1485392"/>
                <a:gd name="connsiteY464" fmla="*/ 378337 h 1620048"/>
                <a:gd name="connsiteX465" fmla="*/ 269357 w 1485392"/>
                <a:gd name="connsiteY465" fmla="*/ 420375 h 1620048"/>
                <a:gd name="connsiteX466" fmla="*/ 449424 w 1485392"/>
                <a:gd name="connsiteY466" fmla="*/ 420375 h 1620048"/>
                <a:gd name="connsiteX467" fmla="*/ 471747 w 1485392"/>
                <a:gd name="connsiteY467" fmla="*/ 433887 h 1620048"/>
                <a:gd name="connsiteX468" fmla="*/ 494069 w 1485392"/>
                <a:gd name="connsiteY468" fmla="*/ 420375 h 1620048"/>
                <a:gd name="connsiteX469" fmla="*/ 674137 w 1485392"/>
                <a:gd name="connsiteY469" fmla="*/ 420375 h 1620048"/>
                <a:gd name="connsiteX470" fmla="*/ 674137 w 1485392"/>
                <a:gd name="connsiteY470" fmla="*/ 120107 h 1620048"/>
                <a:gd name="connsiteX471" fmla="*/ 668184 w 1485392"/>
                <a:gd name="connsiteY471" fmla="*/ 120107 h 1620048"/>
                <a:gd name="connsiteX472" fmla="*/ 651814 w 1485392"/>
                <a:gd name="connsiteY472" fmla="*/ 120107 h 1620048"/>
                <a:gd name="connsiteX473" fmla="*/ 653304 w 1485392"/>
                <a:gd name="connsiteY473" fmla="*/ 126112 h 1620048"/>
                <a:gd name="connsiteX474" fmla="*/ 653304 w 1485392"/>
                <a:gd name="connsiteY474" fmla="*/ 127615 h 1620048"/>
                <a:gd name="connsiteX475" fmla="*/ 653304 w 1485392"/>
                <a:gd name="connsiteY475" fmla="*/ 399357 h 1620048"/>
                <a:gd name="connsiteX476" fmla="*/ 486629 w 1485392"/>
                <a:gd name="connsiteY476" fmla="*/ 399357 h 1620048"/>
                <a:gd name="connsiteX477" fmla="*/ 471748 w 1485392"/>
                <a:gd name="connsiteY477" fmla="*/ 405362 h 1620048"/>
                <a:gd name="connsiteX478" fmla="*/ 458354 w 1485392"/>
                <a:gd name="connsiteY478" fmla="*/ 399357 h 1620048"/>
                <a:gd name="connsiteX479" fmla="*/ 290192 w 1485392"/>
                <a:gd name="connsiteY479" fmla="*/ 399357 h 1620048"/>
                <a:gd name="connsiteX480" fmla="*/ 290192 w 1485392"/>
                <a:gd name="connsiteY480" fmla="*/ 127615 h 1620048"/>
                <a:gd name="connsiteX481" fmla="*/ 290192 w 1485392"/>
                <a:gd name="connsiteY481" fmla="*/ 126112 h 1620048"/>
                <a:gd name="connsiteX482" fmla="*/ 291682 w 1485392"/>
                <a:gd name="connsiteY482" fmla="*/ 120107 h 1620048"/>
                <a:gd name="connsiteX483" fmla="*/ 269359 w 1485392"/>
                <a:gd name="connsiteY483" fmla="*/ 120107 h 1620048"/>
                <a:gd name="connsiteX484" fmla="*/ 334836 w 1485392"/>
                <a:gd name="connsiteY484" fmla="*/ 1022411 h 1620048"/>
                <a:gd name="connsiteX485" fmla="*/ 758962 w 1485392"/>
                <a:gd name="connsiteY485" fmla="*/ 638069 h 1620048"/>
                <a:gd name="connsiteX486" fmla="*/ 1184576 w 1485392"/>
                <a:gd name="connsiteY486" fmla="*/ 1023912 h 1620048"/>
                <a:gd name="connsiteX487" fmla="*/ 1248567 w 1485392"/>
                <a:gd name="connsiteY487" fmla="*/ 867773 h 1620048"/>
                <a:gd name="connsiteX488" fmla="*/ 758962 w 1485392"/>
                <a:gd name="connsiteY488" fmla="*/ 423377 h 1620048"/>
                <a:gd name="connsiteX489" fmla="*/ 270845 w 1485392"/>
                <a:gd name="connsiteY489" fmla="*/ 866272 h 1620048"/>
                <a:gd name="connsiteX490" fmla="*/ 334836 w 1485392"/>
                <a:gd name="connsiteY490" fmla="*/ 1022411 h 1620048"/>
                <a:gd name="connsiteX491" fmla="*/ 425614 w 1485392"/>
                <a:gd name="connsiteY491" fmla="*/ 295763 h 1620048"/>
                <a:gd name="connsiteX492" fmla="*/ 450913 w 1485392"/>
                <a:gd name="connsiteY492" fmla="*/ 300267 h 1620048"/>
                <a:gd name="connsiteX493" fmla="*/ 450913 w 1485392"/>
                <a:gd name="connsiteY493" fmla="*/ 286755 h 1620048"/>
                <a:gd name="connsiteX494" fmla="*/ 425614 w 1485392"/>
                <a:gd name="connsiteY494" fmla="*/ 282251 h 1620048"/>
                <a:gd name="connsiteX495" fmla="*/ 370552 w 1485392"/>
                <a:gd name="connsiteY495" fmla="*/ 291260 h 1620048"/>
                <a:gd name="connsiteX496" fmla="*/ 324419 w 1485392"/>
                <a:gd name="connsiteY496" fmla="*/ 300267 h 1620048"/>
                <a:gd name="connsiteX497" fmla="*/ 324419 w 1485392"/>
                <a:gd name="connsiteY497" fmla="*/ 312278 h 1620048"/>
                <a:gd name="connsiteX498" fmla="*/ 373528 w 1485392"/>
                <a:gd name="connsiteY498" fmla="*/ 303270 h 1620048"/>
                <a:gd name="connsiteX499" fmla="*/ 425614 w 1485392"/>
                <a:gd name="connsiteY499" fmla="*/ 295763 h 1620048"/>
                <a:gd name="connsiteX500" fmla="*/ 425614 w 1485392"/>
                <a:gd name="connsiteY500" fmla="*/ 327291 h 1620048"/>
                <a:gd name="connsiteX501" fmla="*/ 450913 w 1485392"/>
                <a:gd name="connsiteY501" fmla="*/ 331796 h 1620048"/>
                <a:gd name="connsiteX502" fmla="*/ 450913 w 1485392"/>
                <a:gd name="connsiteY502" fmla="*/ 318284 h 1620048"/>
                <a:gd name="connsiteX503" fmla="*/ 425614 w 1485392"/>
                <a:gd name="connsiteY503" fmla="*/ 313779 h 1620048"/>
                <a:gd name="connsiteX504" fmla="*/ 370552 w 1485392"/>
                <a:gd name="connsiteY504" fmla="*/ 322788 h 1620048"/>
                <a:gd name="connsiteX505" fmla="*/ 324419 w 1485392"/>
                <a:gd name="connsiteY505" fmla="*/ 331796 h 1620048"/>
                <a:gd name="connsiteX506" fmla="*/ 324419 w 1485392"/>
                <a:gd name="connsiteY506" fmla="*/ 343806 h 1620048"/>
                <a:gd name="connsiteX507" fmla="*/ 373528 w 1485392"/>
                <a:gd name="connsiteY507" fmla="*/ 334798 h 1620048"/>
                <a:gd name="connsiteX508" fmla="*/ 425614 w 1485392"/>
                <a:gd name="connsiteY508" fmla="*/ 327291 h 1620048"/>
                <a:gd name="connsiteX509" fmla="*/ 425614 w 1485392"/>
                <a:gd name="connsiteY509" fmla="*/ 142627 h 1620048"/>
                <a:gd name="connsiteX510" fmla="*/ 450913 w 1485392"/>
                <a:gd name="connsiteY510" fmla="*/ 147131 h 1620048"/>
                <a:gd name="connsiteX511" fmla="*/ 450913 w 1485392"/>
                <a:gd name="connsiteY511" fmla="*/ 133619 h 1620048"/>
                <a:gd name="connsiteX512" fmla="*/ 425614 w 1485392"/>
                <a:gd name="connsiteY512" fmla="*/ 129115 h 1620048"/>
                <a:gd name="connsiteX513" fmla="*/ 370552 w 1485392"/>
                <a:gd name="connsiteY513" fmla="*/ 138123 h 1620048"/>
                <a:gd name="connsiteX514" fmla="*/ 324419 w 1485392"/>
                <a:gd name="connsiteY514" fmla="*/ 147131 h 1620048"/>
                <a:gd name="connsiteX515" fmla="*/ 324419 w 1485392"/>
                <a:gd name="connsiteY515" fmla="*/ 159142 h 1620048"/>
                <a:gd name="connsiteX516" fmla="*/ 373528 w 1485392"/>
                <a:gd name="connsiteY516" fmla="*/ 150134 h 1620048"/>
                <a:gd name="connsiteX517" fmla="*/ 425614 w 1485392"/>
                <a:gd name="connsiteY517" fmla="*/ 142627 h 1620048"/>
                <a:gd name="connsiteX518" fmla="*/ 569965 w 1485392"/>
                <a:gd name="connsiteY518" fmla="*/ 213190 h 1620048"/>
                <a:gd name="connsiteX519" fmla="*/ 619075 w 1485392"/>
                <a:gd name="connsiteY519" fmla="*/ 222198 h 1620048"/>
                <a:gd name="connsiteX520" fmla="*/ 619075 w 1485392"/>
                <a:gd name="connsiteY520" fmla="*/ 210187 h 1620048"/>
                <a:gd name="connsiteX521" fmla="*/ 572942 w 1485392"/>
                <a:gd name="connsiteY521" fmla="*/ 201179 h 1620048"/>
                <a:gd name="connsiteX522" fmla="*/ 517880 w 1485392"/>
                <a:gd name="connsiteY522" fmla="*/ 192171 h 1620048"/>
                <a:gd name="connsiteX523" fmla="*/ 492581 w 1485392"/>
                <a:gd name="connsiteY523" fmla="*/ 196675 h 1620048"/>
                <a:gd name="connsiteX524" fmla="*/ 492581 w 1485392"/>
                <a:gd name="connsiteY524" fmla="*/ 210187 h 1620048"/>
                <a:gd name="connsiteX525" fmla="*/ 517880 w 1485392"/>
                <a:gd name="connsiteY525" fmla="*/ 205683 h 1620048"/>
                <a:gd name="connsiteX526" fmla="*/ 569965 w 1485392"/>
                <a:gd name="connsiteY526" fmla="*/ 213190 h 1620048"/>
                <a:gd name="connsiteX527" fmla="*/ 569965 w 1485392"/>
                <a:gd name="connsiteY527" fmla="*/ 151635 h 1620048"/>
                <a:gd name="connsiteX528" fmla="*/ 619075 w 1485392"/>
                <a:gd name="connsiteY528" fmla="*/ 160643 h 1620048"/>
                <a:gd name="connsiteX529" fmla="*/ 619075 w 1485392"/>
                <a:gd name="connsiteY529" fmla="*/ 148633 h 1620048"/>
                <a:gd name="connsiteX530" fmla="*/ 572942 w 1485392"/>
                <a:gd name="connsiteY530" fmla="*/ 139624 h 1620048"/>
                <a:gd name="connsiteX531" fmla="*/ 517880 w 1485392"/>
                <a:gd name="connsiteY531" fmla="*/ 130616 h 1620048"/>
                <a:gd name="connsiteX532" fmla="*/ 492581 w 1485392"/>
                <a:gd name="connsiteY532" fmla="*/ 135121 h 1620048"/>
                <a:gd name="connsiteX533" fmla="*/ 492581 w 1485392"/>
                <a:gd name="connsiteY533" fmla="*/ 148633 h 1620048"/>
                <a:gd name="connsiteX534" fmla="*/ 517880 w 1485392"/>
                <a:gd name="connsiteY534" fmla="*/ 144128 h 1620048"/>
                <a:gd name="connsiteX535" fmla="*/ 569965 w 1485392"/>
                <a:gd name="connsiteY535" fmla="*/ 151635 h 1620048"/>
                <a:gd name="connsiteX536" fmla="*/ 569965 w 1485392"/>
                <a:gd name="connsiteY536" fmla="*/ 273243 h 1620048"/>
                <a:gd name="connsiteX537" fmla="*/ 619075 w 1485392"/>
                <a:gd name="connsiteY537" fmla="*/ 282251 h 1620048"/>
                <a:gd name="connsiteX538" fmla="*/ 619075 w 1485392"/>
                <a:gd name="connsiteY538" fmla="*/ 270241 h 1620048"/>
                <a:gd name="connsiteX539" fmla="*/ 572942 w 1485392"/>
                <a:gd name="connsiteY539" fmla="*/ 261233 h 1620048"/>
                <a:gd name="connsiteX540" fmla="*/ 519368 w 1485392"/>
                <a:gd name="connsiteY540" fmla="*/ 252224 h 1620048"/>
                <a:gd name="connsiteX541" fmla="*/ 494069 w 1485392"/>
                <a:gd name="connsiteY541" fmla="*/ 255226 h 1620048"/>
                <a:gd name="connsiteX542" fmla="*/ 494069 w 1485392"/>
                <a:gd name="connsiteY542" fmla="*/ 268738 h 1620048"/>
                <a:gd name="connsiteX543" fmla="*/ 519368 w 1485392"/>
                <a:gd name="connsiteY543" fmla="*/ 264234 h 1620048"/>
                <a:gd name="connsiteX544" fmla="*/ 569965 w 1485392"/>
                <a:gd name="connsiteY544" fmla="*/ 273242 h 1620048"/>
                <a:gd name="connsiteX545" fmla="*/ 569965 w 1485392"/>
                <a:gd name="connsiteY545" fmla="*/ 181662 h 1620048"/>
                <a:gd name="connsiteX546" fmla="*/ 619075 w 1485392"/>
                <a:gd name="connsiteY546" fmla="*/ 190670 h 1620048"/>
                <a:gd name="connsiteX547" fmla="*/ 619075 w 1485392"/>
                <a:gd name="connsiteY547" fmla="*/ 178659 h 1620048"/>
                <a:gd name="connsiteX548" fmla="*/ 572942 w 1485392"/>
                <a:gd name="connsiteY548" fmla="*/ 169651 h 1620048"/>
                <a:gd name="connsiteX549" fmla="*/ 517880 w 1485392"/>
                <a:gd name="connsiteY549" fmla="*/ 160643 h 1620048"/>
                <a:gd name="connsiteX550" fmla="*/ 492581 w 1485392"/>
                <a:gd name="connsiteY550" fmla="*/ 165147 h 1620048"/>
                <a:gd name="connsiteX551" fmla="*/ 492581 w 1485392"/>
                <a:gd name="connsiteY551" fmla="*/ 178659 h 1620048"/>
                <a:gd name="connsiteX552" fmla="*/ 517880 w 1485392"/>
                <a:gd name="connsiteY552" fmla="*/ 174155 h 1620048"/>
                <a:gd name="connsiteX553" fmla="*/ 569965 w 1485392"/>
                <a:gd name="connsiteY553" fmla="*/ 181662 h 1620048"/>
                <a:gd name="connsiteX554" fmla="*/ 569965 w 1485392"/>
                <a:gd name="connsiteY554" fmla="*/ 304772 h 1620048"/>
                <a:gd name="connsiteX555" fmla="*/ 619075 w 1485392"/>
                <a:gd name="connsiteY555" fmla="*/ 313779 h 1620048"/>
                <a:gd name="connsiteX556" fmla="*/ 619075 w 1485392"/>
                <a:gd name="connsiteY556" fmla="*/ 301769 h 1620048"/>
                <a:gd name="connsiteX557" fmla="*/ 572942 w 1485392"/>
                <a:gd name="connsiteY557" fmla="*/ 292761 h 1620048"/>
                <a:gd name="connsiteX558" fmla="*/ 517880 w 1485392"/>
                <a:gd name="connsiteY558" fmla="*/ 283753 h 1620048"/>
                <a:gd name="connsiteX559" fmla="*/ 492581 w 1485392"/>
                <a:gd name="connsiteY559" fmla="*/ 288257 h 1620048"/>
                <a:gd name="connsiteX560" fmla="*/ 492581 w 1485392"/>
                <a:gd name="connsiteY560" fmla="*/ 301769 h 1620048"/>
                <a:gd name="connsiteX561" fmla="*/ 517880 w 1485392"/>
                <a:gd name="connsiteY561" fmla="*/ 297265 h 1620048"/>
                <a:gd name="connsiteX562" fmla="*/ 569965 w 1485392"/>
                <a:gd name="connsiteY562" fmla="*/ 304772 h 1620048"/>
                <a:gd name="connsiteX563" fmla="*/ 569965 w 1485392"/>
                <a:gd name="connsiteY563" fmla="*/ 334798 h 1620048"/>
                <a:gd name="connsiteX564" fmla="*/ 619075 w 1485392"/>
                <a:gd name="connsiteY564" fmla="*/ 343806 h 1620048"/>
                <a:gd name="connsiteX565" fmla="*/ 619075 w 1485392"/>
                <a:gd name="connsiteY565" fmla="*/ 331796 h 1620048"/>
                <a:gd name="connsiteX566" fmla="*/ 572942 w 1485392"/>
                <a:gd name="connsiteY566" fmla="*/ 322788 h 1620048"/>
                <a:gd name="connsiteX567" fmla="*/ 517880 w 1485392"/>
                <a:gd name="connsiteY567" fmla="*/ 313779 h 1620048"/>
                <a:gd name="connsiteX568" fmla="*/ 492581 w 1485392"/>
                <a:gd name="connsiteY568" fmla="*/ 318284 h 1620048"/>
                <a:gd name="connsiteX569" fmla="*/ 492581 w 1485392"/>
                <a:gd name="connsiteY569" fmla="*/ 331796 h 1620048"/>
                <a:gd name="connsiteX570" fmla="*/ 517880 w 1485392"/>
                <a:gd name="connsiteY570" fmla="*/ 327291 h 1620048"/>
                <a:gd name="connsiteX571" fmla="*/ 569965 w 1485392"/>
                <a:gd name="connsiteY571" fmla="*/ 334798 h 1620048"/>
                <a:gd name="connsiteX572" fmla="*/ 1519412 w 1485392"/>
                <a:gd name="connsiteY572" fmla="*/ 972867 h 1620048"/>
                <a:gd name="connsiteX573" fmla="*/ 1516438 w 1485392"/>
                <a:gd name="connsiteY573" fmla="*/ 980373 h 1620048"/>
                <a:gd name="connsiteX574" fmla="*/ 1406314 w 1485392"/>
                <a:gd name="connsiteY574" fmla="*/ 1231097 h 1620048"/>
                <a:gd name="connsiteX575" fmla="*/ 1398873 w 1485392"/>
                <a:gd name="connsiteY575" fmla="*/ 1243107 h 1620048"/>
                <a:gd name="connsiteX576" fmla="*/ 1349763 w 1485392"/>
                <a:gd name="connsiteY576" fmla="*/ 1198067 h 1620048"/>
                <a:gd name="connsiteX577" fmla="*/ 1343811 w 1485392"/>
                <a:gd name="connsiteY577" fmla="*/ 1208577 h 1620048"/>
                <a:gd name="connsiteX578" fmla="*/ 833371 w 1485392"/>
                <a:gd name="connsiteY578" fmla="*/ 1633455 h 1620048"/>
                <a:gd name="connsiteX579" fmla="*/ 758963 w 1485392"/>
                <a:gd name="connsiteY579" fmla="*/ 1660479 h 1620048"/>
                <a:gd name="connsiteX580" fmla="*/ 684555 w 1485392"/>
                <a:gd name="connsiteY580" fmla="*/ 1633455 h 1620048"/>
                <a:gd name="connsiteX581" fmla="*/ 175604 w 1485392"/>
                <a:gd name="connsiteY581" fmla="*/ 1208577 h 1620048"/>
                <a:gd name="connsiteX582" fmla="*/ 169652 w 1485392"/>
                <a:gd name="connsiteY582" fmla="*/ 1198067 h 1620048"/>
                <a:gd name="connsiteX583" fmla="*/ 119054 w 1485392"/>
                <a:gd name="connsiteY583" fmla="*/ 1243107 h 1620048"/>
                <a:gd name="connsiteX584" fmla="*/ 111613 w 1485392"/>
                <a:gd name="connsiteY584" fmla="*/ 1229595 h 1620048"/>
                <a:gd name="connsiteX585" fmla="*/ 1489 w 1485392"/>
                <a:gd name="connsiteY585" fmla="*/ 978872 h 1620048"/>
                <a:gd name="connsiteX586" fmla="*/ 0 w 1485392"/>
                <a:gd name="connsiteY586" fmla="*/ 972867 h 1620048"/>
                <a:gd name="connsiteX587" fmla="*/ 120541 w 1485392"/>
                <a:gd name="connsiteY587" fmla="*/ 863269 h 1620048"/>
                <a:gd name="connsiteX588" fmla="*/ 135423 w 1485392"/>
                <a:gd name="connsiteY588" fmla="*/ 849757 h 1620048"/>
                <a:gd name="connsiteX589" fmla="*/ 141375 w 1485392"/>
                <a:gd name="connsiteY589" fmla="*/ 867773 h 1620048"/>
                <a:gd name="connsiteX590" fmla="*/ 162210 w 1485392"/>
                <a:gd name="connsiteY590" fmla="*/ 932331 h 1620048"/>
                <a:gd name="connsiteX591" fmla="*/ 196437 w 1485392"/>
                <a:gd name="connsiteY591" fmla="*/ 900803 h 1620048"/>
                <a:gd name="connsiteX592" fmla="*/ 209831 w 1485392"/>
                <a:gd name="connsiteY592" fmla="*/ 888792 h 1620048"/>
                <a:gd name="connsiteX593" fmla="*/ 215783 w 1485392"/>
                <a:gd name="connsiteY593" fmla="*/ 906808 h 1620048"/>
                <a:gd name="connsiteX594" fmla="*/ 315490 w 1485392"/>
                <a:gd name="connsiteY594" fmla="*/ 1119998 h 1620048"/>
                <a:gd name="connsiteX595" fmla="*/ 742592 w 1485392"/>
                <a:gd name="connsiteY595" fmla="*/ 1477316 h 1620048"/>
                <a:gd name="connsiteX596" fmla="*/ 760450 w 1485392"/>
                <a:gd name="connsiteY596" fmla="*/ 1483322 h 1620048"/>
                <a:gd name="connsiteX597" fmla="*/ 778308 w 1485392"/>
                <a:gd name="connsiteY597" fmla="*/ 1477316 h 1620048"/>
                <a:gd name="connsiteX598" fmla="*/ 1205411 w 1485392"/>
                <a:gd name="connsiteY598" fmla="*/ 1119998 h 1620048"/>
                <a:gd name="connsiteX599" fmla="*/ 1305117 w 1485392"/>
                <a:gd name="connsiteY599" fmla="*/ 906808 h 1620048"/>
                <a:gd name="connsiteX600" fmla="*/ 1311070 w 1485392"/>
                <a:gd name="connsiteY600" fmla="*/ 888792 h 1620048"/>
                <a:gd name="connsiteX601" fmla="*/ 1358692 w 1485392"/>
                <a:gd name="connsiteY601" fmla="*/ 932331 h 1620048"/>
                <a:gd name="connsiteX602" fmla="*/ 1379525 w 1485392"/>
                <a:gd name="connsiteY602" fmla="*/ 867773 h 1620048"/>
                <a:gd name="connsiteX603" fmla="*/ 1385478 w 1485392"/>
                <a:gd name="connsiteY603" fmla="*/ 849757 h 1620048"/>
                <a:gd name="connsiteX604" fmla="*/ 99706 w 1485392"/>
                <a:gd name="connsiteY604" fmla="*/ 1153027 h 1620048"/>
                <a:gd name="connsiteX605" fmla="*/ 77384 w 1485392"/>
                <a:gd name="connsiteY605" fmla="*/ 1010400 h 1620048"/>
                <a:gd name="connsiteX606" fmla="*/ 142863 w 1485392"/>
                <a:gd name="connsiteY606" fmla="*/ 950346 h 1620048"/>
                <a:gd name="connsiteX607" fmla="*/ 123517 w 1485392"/>
                <a:gd name="connsiteY607" fmla="*/ 893296 h 1620048"/>
                <a:gd name="connsiteX608" fmla="*/ 28275 w 1485392"/>
                <a:gd name="connsiteY608" fmla="*/ 980373 h 1620048"/>
                <a:gd name="connsiteX609" fmla="*/ 99706 w 1485392"/>
                <a:gd name="connsiteY609" fmla="*/ 1153027 h 1620048"/>
                <a:gd name="connsiteX610" fmla="*/ 157745 w 1485392"/>
                <a:gd name="connsiteY610" fmla="*/ 1177049 h 1620048"/>
                <a:gd name="connsiteX611" fmla="*/ 116076 w 1485392"/>
                <a:gd name="connsiteY611" fmla="*/ 1097478 h 1620048"/>
                <a:gd name="connsiteX612" fmla="*/ 132446 w 1485392"/>
                <a:gd name="connsiteY612" fmla="*/ 1201070 h 1620048"/>
                <a:gd name="connsiteX613" fmla="*/ 157745 w 1485392"/>
                <a:gd name="connsiteY613" fmla="*/ 1177049 h 1620048"/>
                <a:gd name="connsiteX614" fmla="*/ 1403336 w 1485392"/>
                <a:gd name="connsiteY614" fmla="*/ 1097478 h 1620048"/>
                <a:gd name="connsiteX615" fmla="*/ 1361667 w 1485392"/>
                <a:gd name="connsiteY615" fmla="*/ 1177049 h 1620048"/>
                <a:gd name="connsiteX616" fmla="*/ 1361667 w 1485392"/>
                <a:gd name="connsiteY616" fmla="*/ 1177049 h 1620048"/>
                <a:gd name="connsiteX617" fmla="*/ 1386966 w 1485392"/>
                <a:gd name="connsiteY617" fmla="*/ 1201070 h 1620048"/>
                <a:gd name="connsiteX618" fmla="*/ 1412265 w 1485392"/>
                <a:gd name="connsiteY618" fmla="*/ 1014904 h 1620048"/>
                <a:gd name="connsiteX619" fmla="*/ 1319999 w 1485392"/>
                <a:gd name="connsiteY619" fmla="*/ 930829 h 1620048"/>
                <a:gd name="connsiteX620" fmla="*/ 1224756 w 1485392"/>
                <a:gd name="connsiteY620" fmla="*/ 1133510 h 1620048"/>
                <a:gd name="connsiteX621" fmla="*/ 785749 w 1485392"/>
                <a:gd name="connsiteY621" fmla="*/ 1501337 h 1620048"/>
                <a:gd name="connsiteX622" fmla="*/ 758962 w 1485392"/>
                <a:gd name="connsiteY622" fmla="*/ 1510346 h 1620048"/>
                <a:gd name="connsiteX623" fmla="*/ 733663 w 1485392"/>
                <a:gd name="connsiteY623" fmla="*/ 1501337 h 1620048"/>
                <a:gd name="connsiteX624" fmla="*/ 294656 w 1485392"/>
                <a:gd name="connsiteY624" fmla="*/ 1133510 h 1620048"/>
                <a:gd name="connsiteX625" fmla="*/ 199413 w 1485392"/>
                <a:gd name="connsiteY625" fmla="*/ 930829 h 1620048"/>
                <a:gd name="connsiteX626" fmla="*/ 107147 w 1485392"/>
                <a:gd name="connsiteY626" fmla="*/ 1014904 h 1620048"/>
                <a:gd name="connsiteX627" fmla="*/ 196437 w 1485392"/>
                <a:gd name="connsiteY627" fmla="*/ 1195065 h 1620048"/>
                <a:gd name="connsiteX628" fmla="*/ 694971 w 1485392"/>
                <a:gd name="connsiteY628" fmla="*/ 1609434 h 1620048"/>
                <a:gd name="connsiteX629" fmla="*/ 760450 w 1485392"/>
                <a:gd name="connsiteY629" fmla="*/ 1633455 h 1620048"/>
                <a:gd name="connsiteX630" fmla="*/ 827417 w 1485392"/>
                <a:gd name="connsiteY630" fmla="*/ 1609434 h 1620048"/>
                <a:gd name="connsiteX631" fmla="*/ 1325951 w 1485392"/>
                <a:gd name="connsiteY631" fmla="*/ 1195065 h 1620048"/>
                <a:gd name="connsiteX632" fmla="*/ 1412265 w 1485392"/>
                <a:gd name="connsiteY632" fmla="*/ 1014904 h 1620048"/>
                <a:gd name="connsiteX633" fmla="*/ 1491137 w 1485392"/>
                <a:gd name="connsiteY633" fmla="*/ 978872 h 1620048"/>
                <a:gd name="connsiteX634" fmla="*/ 1395895 w 1485392"/>
                <a:gd name="connsiteY634" fmla="*/ 891794 h 1620048"/>
                <a:gd name="connsiteX635" fmla="*/ 1376549 w 1485392"/>
                <a:gd name="connsiteY635" fmla="*/ 948845 h 1620048"/>
                <a:gd name="connsiteX636" fmla="*/ 1442028 w 1485392"/>
                <a:gd name="connsiteY636" fmla="*/ 1008899 h 1620048"/>
                <a:gd name="connsiteX637" fmla="*/ 1419705 w 1485392"/>
                <a:gd name="connsiteY637" fmla="*/ 1153027 h 1620048"/>
                <a:gd name="connsiteX638" fmla="*/ 1491137 w 1485392"/>
                <a:gd name="connsiteY638" fmla="*/ 978872 h 1620048"/>
                <a:gd name="connsiteX639" fmla="*/ 208342 w 1485392"/>
                <a:gd name="connsiteY639" fmla="*/ 1162035 h 1620048"/>
                <a:gd name="connsiteX640" fmla="*/ 209832 w 1485392"/>
                <a:gd name="connsiteY640" fmla="*/ 1168040 h 1620048"/>
                <a:gd name="connsiteX641" fmla="*/ 205367 w 1485392"/>
                <a:gd name="connsiteY641" fmla="*/ 1171042 h 1620048"/>
                <a:gd name="connsiteX642" fmla="*/ 197926 w 1485392"/>
                <a:gd name="connsiteY642" fmla="*/ 1156028 h 1620048"/>
                <a:gd name="connsiteX643" fmla="*/ 188997 w 1485392"/>
                <a:gd name="connsiteY643" fmla="*/ 1141015 h 1620048"/>
                <a:gd name="connsiteX644" fmla="*/ 193462 w 1485392"/>
                <a:gd name="connsiteY644" fmla="*/ 1139512 h 1620048"/>
                <a:gd name="connsiteX645" fmla="*/ 197926 w 1485392"/>
                <a:gd name="connsiteY645" fmla="*/ 1144016 h 1620048"/>
                <a:gd name="connsiteX646" fmla="*/ 212808 w 1485392"/>
                <a:gd name="connsiteY646" fmla="*/ 1127502 h 1620048"/>
                <a:gd name="connsiteX647" fmla="*/ 202391 w 1485392"/>
                <a:gd name="connsiteY647" fmla="*/ 1107985 h 1620048"/>
                <a:gd name="connsiteX648" fmla="*/ 181557 w 1485392"/>
                <a:gd name="connsiteY648" fmla="*/ 1112488 h 1620048"/>
                <a:gd name="connsiteX649" fmla="*/ 183046 w 1485392"/>
                <a:gd name="connsiteY649" fmla="*/ 1118494 h 1620048"/>
                <a:gd name="connsiteX650" fmla="*/ 180071 w 1485392"/>
                <a:gd name="connsiteY650" fmla="*/ 1119996 h 1620048"/>
                <a:gd name="connsiteX651" fmla="*/ 174119 w 1485392"/>
                <a:gd name="connsiteY651" fmla="*/ 1107986 h 1620048"/>
                <a:gd name="connsiteX652" fmla="*/ 168166 w 1485392"/>
                <a:gd name="connsiteY652" fmla="*/ 1097476 h 1620048"/>
                <a:gd name="connsiteX653" fmla="*/ 172630 w 1485392"/>
                <a:gd name="connsiteY653" fmla="*/ 1095973 h 1620048"/>
                <a:gd name="connsiteX654" fmla="*/ 177095 w 1485392"/>
                <a:gd name="connsiteY654" fmla="*/ 1100478 h 1620048"/>
                <a:gd name="connsiteX655" fmla="*/ 242574 w 1485392"/>
                <a:gd name="connsiteY655" fmla="*/ 1091470 h 1620048"/>
                <a:gd name="connsiteX656" fmla="*/ 252991 w 1485392"/>
                <a:gd name="connsiteY656" fmla="*/ 1101979 h 1620048"/>
                <a:gd name="connsiteX657" fmla="*/ 254480 w 1485392"/>
                <a:gd name="connsiteY657" fmla="*/ 1107985 h 1620048"/>
                <a:gd name="connsiteX658" fmla="*/ 235134 w 1485392"/>
                <a:gd name="connsiteY658" fmla="*/ 1132006 h 1620048"/>
                <a:gd name="connsiteX659" fmla="*/ 208348 w 1485392"/>
                <a:gd name="connsiteY659" fmla="*/ 1162033 h 1620048"/>
                <a:gd name="connsiteX660" fmla="*/ 220248 w 1485392"/>
                <a:gd name="connsiteY660" fmla="*/ 1121499 h 1620048"/>
                <a:gd name="connsiteX661" fmla="*/ 238106 w 1485392"/>
                <a:gd name="connsiteY661" fmla="*/ 1101982 h 1620048"/>
                <a:gd name="connsiteX662" fmla="*/ 238106 w 1485392"/>
                <a:gd name="connsiteY662" fmla="*/ 1101982 h 1620048"/>
                <a:gd name="connsiteX663" fmla="*/ 211318 w 1485392"/>
                <a:gd name="connsiteY663" fmla="*/ 1107987 h 1620048"/>
                <a:gd name="connsiteX664" fmla="*/ 328883 w 1485392"/>
                <a:gd name="connsiteY664" fmla="*/ 1232598 h 1620048"/>
                <a:gd name="connsiteX665" fmla="*/ 331858 w 1485392"/>
                <a:gd name="connsiteY665" fmla="*/ 1229597 h 1620048"/>
                <a:gd name="connsiteX666" fmla="*/ 324417 w 1485392"/>
                <a:gd name="connsiteY666" fmla="*/ 1219088 h 1620048"/>
                <a:gd name="connsiteX667" fmla="*/ 316976 w 1485392"/>
                <a:gd name="connsiteY667" fmla="*/ 1208578 h 1620048"/>
                <a:gd name="connsiteX668" fmla="*/ 312512 w 1485392"/>
                <a:gd name="connsiteY668" fmla="*/ 1211579 h 1620048"/>
                <a:gd name="connsiteX669" fmla="*/ 315487 w 1485392"/>
                <a:gd name="connsiteY669" fmla="*/ 1217585 h 1620048"/>
                <a:gd name="connsiteX670" fmla="*/ 281259 w 1485392"/>
                <a:gd name="connsiteY670" fmla="*/ 1244609 h 1620048"/>
                <a:gd name="connsiteX671" fmla="*/ 281259 w 1485392"/>
                <a:gd name="connsiteY671" fmla="*/ 1244609 h 1620048"/>
                <a:gd name="connsiteX672" fmla="*/ 302093 w 1485392"/>
                <a:gd name="connsiteY672" fmla="*/ 1187558 h 1620048"/>
                <a:gd name="connsiteX673" fmla="*/ 294653 w 1485392"/>
                <a:gd name="connsiteY673" fmla="*/ 1178550 h 1620048"/>
                <a:gd name="connsiteX674" fmla="*/ 288700 w 1485392"/>
                <a:gd name="connsiteY674" fmla="*/ 1169542 h 1620048"/>
                <a:gd name="connsiteX675" fmla="*/ 285725 w 1485392"/>
                <a:gd name="connsiteY675" fmla="*/ 1172543 h 1620048"/>
                <a:gd name="connsiteX676" fmla="*/ 288700 w 1485392"/>
                <a:gd name="connsiteY676" fmla="*/ 1178549 h 1620048"/>
                <a:gd name="connsiteX677" fmla="*/ 273818 w 1485392"/>
                <a:gd name="connsiteY677" fmla="*/ 1190559 h 1620048"/>
                <a:gd name="connsiteX678" fmla="*/ 257449 w 1485392"/>
                <a:gd name="connsiteY678" fmla="*/ 1202570 h 1620048"/>
                <a:gd name="connsiteX679" fmla="*/ 241079 w 1485392"/>
                <a:gd name="connsiteY679" fmla="*/ 1213079 h 1620048"/>
                <a:gd name="connsiteX680" fmla="*/ 236614 w 1485392"/>
                <a:gd name="connsiteY680" fmla="*/ 1208575 h 1620048"/>
                <a:gd name="connsiteX681" fmla="*/ 233639 w 1485392"/>
                <a:gd name="connsiteY681" fmla="*/ 1211576 h 1620048"/>
                <a:gd name="connsiteX682" fmla="*/ 241080 w 1485392"/>
                <a:gd name="connsiteY682" fmla="*/ 1222086 h 1620048"/>
                <a:gd name="connsiteX683" fmla="*/ 248521 w 1485392"/>
                <a:gd name="connsiteY683" fmla="*/ 1232595 h 1620048"/>
                <a:gd name="connsiteX684" fmla="*/ 251496 w 1485392"/>
                <a:gd name="connsiteY684" fmla="*/ 1229594 h 1620048"/>
                <a:gd name="connsiteX685" fmla="*/ 247031 w 1485392"/>
                <a:gd name="connsiteY685" fmla="*/ 1222087 h 1620048"/>
                <a:gd name="connsiteX686" fmla="*/ 282747 w 1485392"/>
                <a:gd name="connsiteY686" fmla="*/ 1195063 h 1620048"/>
                <a:gd name="connsiteX687" fmla="*/ 282747 w 1485392"/>
                <a:gd name="connsiteY687" fmla="*/ 1195063 h 1620048"/>
                <a:gd name="connsiteX688" fmla="*/ 261913 w 1485392"/>
                <a:gd name="connsiteY688" fmla="*/ 1253615 h 1620048"/>
                <a:gd name="connsiteX689" fmla="*/ 266377 w 1485392"/>
                <a:gd name="connsiteY689" fmla="*/ 1259621 h 1620048"/>
                <a:gd name="connsiteX690" fmla="*/ 270842 w 1485392"/>
                <a:gd name="connsiteY690" fmla="*/ 1265626 h 1620048"/>
                <a:gd name="connsiteX691" fmla="*/ 291676 w 1485392"/>
                <a:gd name="connsiteY691" fmla="*/ 1249111 h 1620048"/>
                <a:gd name="connsiteX692" fmla="*/ 308046 w 1485392"/>
                <a:gd name="connsiteY692" fmla="*/ 1237101 h 1620048"/>
                <a:gd name="connsiteX693" fmla="*/ 324416 w 1485392"/>
                <a:gd name="connsiteY693" fmla="*/ 1226591 h 1620048"/>
                <a:gd name="connsiteX694" fmla="*/ 334836 w 1485392"/>
                <a:gd name="connsiteY694" fmla="*/ 1288148 h 1620048"/>
                <a:gd name="connsiteX695" fmla="*/ 333347 w 1485392"/>
                <a:gd name="connsiteY695" fmla="*/ 1339193 h 1620048"/>
                <a:gd name="connsiteX696" fmla="*/ 367574 w 1485392"/>
                <a:gd name="connsiteY696" fmla="*/ 1355708 h 1620048"/>
                <a:gd name="connsiteX697" fmla="*/ 369063 w 1485392"/>
                <a:gd name="connsiteY697" fmla="*/ 1346700 h 1620048"/>
                <a:gd name="connsiteX698" fmla="*/ 348229 w 1485392"/>
                <a:gd name="connsiteY698" fmla="*/ 1336191 h 1620048"/>
                <a:gd name="connsiteX699" fmla="*/ 349719 w 1485392"/>
                <a:gd name="connsiteY699" fmla="*/ 1298657 h 1620048"/>
                <a:gd name="connsiteX700" fmla="*/ 382458 w 1485392"/>
                <a:gd name="connsiteY700" fmla="*/ 1300160 h 1620048"/>
                <a:gd name="connsiteX701" fmla="*/ 389899 w 1485392"/>
                <a:gd name="connsiteY701" fmla="*/ 1316674 h 1620048"/>
                <a:gd name="connsiteX702" fmla="*/ 386924 w 1485392"/>
                <a:gd name="connsiteY702" fmla="*/ 1322680 h 1620048"/>
                <a:gd name="connsiteX703" fmla="*/ 389899 w 1485392"/>
                <a:gd name="connsiteY703" fmla="*/ 1327184 h 1620048"/>
                <a:gd name="connsiteX704" fmla="*/ 404781 w 1485392"/>
                <a:gd name="connsiteY704" fmla="*/ 1318176 h 1620048"/>
                <a:gd name="connsiteX705" fmla="*/ 391387 w 1485392"/>
                <a:gd name="connsiteY705" fmla="*/ 1295656 h 1620048"/>
                <a:gd name="connsiteX706" fmla="*/ 334837 w 1485392"/>
                <a:gd name="connsiteY706" fmla="*/ 1288149 h 1620048"/>
                <a:gd name="connsiteX707" fmla="*/ 479188 w 1485392"/>
                <a:gd name="connsiteY707" fmla="*/ 1426271 h 1620048"/>
                <a:gd name="connsiteX708" fmla="*/ 424126 w 1485392"/>
                <a:gd name="connsiteY708" fmla="*/ 1427773 h 1620048"/>
                <a:gd name="connsiteX709" fmla="*/ 416685 w 1485392"/>
                <a:gd name="connsiteY709" fmla="*/ 1372224 h 1620048"/>
                <a:gd name="connsiteX710" fmla="*/ 471747 w 1485392"/>
                <a:gd name="connsiteY710" fmla="*/ 1370721 h 1620048"/>
                <a:gd name="connsiteX711" fmla="*/ 479188 w 1485392"/>
                <a:gd name="connsiteY711" fmla="*/ 1426271 h 1620048"/>
                <a:gd name="connsiteX712" fmla="*/ 464306 w 1485392"/>
                <a:gd name="connsiteY712" fmla="*/ 1379729 h 1620048"/>
                <a:gd name="connsiteX713" fmla="*/ 430078 w 1485392"/>
                <a:gd name="connsiteY713" fmla="*/ 1385734 h 1620048"/>
                <a:gd name="connsiteX714" fmla="*/ 430078 w 1485392"/>
                <a:gd name="connsiteY714" fmla="*/ 1420265 h 1620048"/>
                <a:gd name="connsiteX715" fmla="*/ 464306 w 1485392"/>
                <a:gd name="connsiteY715" fmla="*/ 1414260 h 1620048"/>
                <a:gd name="connsiteX716" fmla="*/ 464306 w 1485392"/>
                <a:gd name="connsiteY716" fmla="*/ 1379729 h 1620048"/>
                <a:gd name="connsiteX717" fmla="*/ 583359 w 1485392"/>
                <a:gd name="connsiteY717" fmla="*/ 1475815 h 1620048"/>
                <a:gd name="connsiteX718" fmla="*/ 558060 w 1485392"/>
                <a:gd name="connsiteY718" fmla="*/ 1481820 h 1620048"/>
                <a:gd name="connsiteX719" fmla="*/ 564013 w 1485392"/>
                <a:gd name="connsiteY719" fmla="*/ 1519354 h 1620048"/>
                <a:gd name="connsiteX720" fmla="*/ 565502 w 1485392"/>
                <a:gd name="connsiteY720" fmla="*/ 1522355 h 1620048"/>
                <a:gd name="connsiteX721" fmla="*/ 562527 w 1485392"/>
                <a:gd name="connsiteY721" fmla="*/ 1526859 h 1620048"/>
                <a:gd name="connsiteX722" fmla="*/ 543181 w 1485392"/>
                <a:gd name="connsiteY722" fmla="*/ 1516350 h 1620048"/>
                <a:gd name="connsiteX723" fmla="*/ 540206 w 1485392"/>
                <a:gd name="connsiteY723" fmla="*/ 1475813 h 1620048"/>
                <a:gd name="connsiteX724" fmla="*/ 535742 w 1485392"/>
                <a:gd name="connsiteY724" fmla="*/ 1472812 h 1620048"/>
                <a:gd name="connsiteX725" fmla="*/ 532767 w 1485392"/>
                <a:gd name="connsiteY725" fmla="*/ 1478818 h 1620048"/>
                <a:gd name="connsiteX726" fmla="*/ 523838 w 1485392"/>
                <a:gd name="connsiteY726" fmla="*/ 1495332 h 1620048"/>
                <a:gd name="connsiteX727" fmla="*/ 528303 w 1485392"/>
                <a:gd name="connsiteY727" fmla="*/ 1499836 h 1620048"/>
                <a:gd name="connsiteX728" fmla="*/ 525328 w 1485392"/>
                <a:gd name="connsiteY728" fmla="*/ 1504340 h 1620048"/>
                <a:gd name="connsiteX729" fmla="*/ 511935 w 1485392"/>
                <a:gd name="connsiteY729" fmla="*/ 1495332 h 1620048"/>
                <a:gd name="connsiteX730" fmla="*/ 497053 w 1485392"/>
                <a:gd name="connsiteY730" fmla="*/ 1486324 h 1620048"/>
                <a:gd name="connsiteX731" fmla="*/ 500028 w 1485392"/>
                <a:gd name="connsiteY731" fmla="*/ 1481820 h 1620048"/>
                <a:gd name="connsiteX732" fmla="*/ 505980 w 1485392"/>
                <a:gd name="connsiteY732" fmla="*/ 1484821 h 1620048"/>
                <a:gd name="connsiteX733" fmla="*/ 517886 w 1485392"/>
                <a:gd name="connsiteY733" fmla="*/ 1468307 h 1620048"/>
                <a:gd name="connsiteX734" fmla="*/ 528303 w 1485392"/>
                <a:gd name="connsiteY734" fmla="*/ 1450291 h 1620048"/>
                <a:gd name="connsiteX735" fmla="*/ 538720 w 1485392"/>
                <a:gd name="connsiteY735" fmla="*/ 1433776 h 1620048"/>
                <a:gd name="connsiteX736" fmla="*/ 534255 w 1485392"/>
                <a:gd name="connsiteY736" fmla="*/ 1429272 h 1620048"/>
                <a:gd name="connsiteX737" fmla="*/ 537230 w 1485392"/>
                <a:gd name="connsiteY737" fmla="*/ 1424768 h 1620048"/>
                <a:gd name="connsiteX738" fmla="*/ 547647 w 1485392"/>
                <a:gd name="connsiteY738" fmla="*/ 1432274 h 1620048"/>
                <a:gd name="connsiteX739" fmla="*/ 561041 w 1485392"/>
                <a:gd name="connsiteY739" fmla="*/ 1439781 h 1620048"/>
                <a:gd name="connsiteX740" fmla="*/ 574434 w 1485392"/>
                <a:gd name="connsiteY740" fmla="*/ 1447288 h 1620048"/>
                <a:gd name="connsiteX741" fmla="*/ 583363 w 1485392"/>
                <a:gd name="connsiteY741" fmla="*/ 1475813 h 1620048"/>
                <a:gd name="connsiteX742" fmla="*/ 561036 w 1485392"/>
                <a:gd name="connsiteY742" fmla="*/ 1450292 h 1620048"/>
                <a:gd name="connsiteX743" fmla="*/ 552108 w 1485392"/>
                <a:gd name="connsiteY743" fmla="*/ 1445788 h 1620048"/>
                <a:gd name="connsiteX744" fmla="*/ 544667 w 1485392"/>
                <a:gd name="connsiteY744" fmla="*/ 1457799 h 1620048"/>
                <a:gd name="connsiteX745" fmla="*/ 541692 w 1485392"/>
                <a:gd name="connsiteY745" fmla="*/ 1462303 h 1620048"/>
                <a:gd name="connsiteX746" fmla="*/ 546156 w 1485392"/>
                <a:gd name="connsiteY746" fmla="*/ 1466807 h 1620048"/>
                <a:gd name="connsiteX747" fmla="*/ 566990 w 1485392"/>
                <a:gd name="connsiteY747" fmla="*/ 1465304 h 1620048"/>
                <a:gd name="connsiteX748" fmla="*/ 561038 w 1485392"/>
                <a:gd name="connsiteY748" fmla="*/ 1450291 h 1620048"/>
                <a:gd name="connsiteX749" fmla="*/ 674137 w 1485392"/>
                <a:gd name="connsiteY749" fmla="*/ 1531364 h 1620048"/>
                <a:gd name="connsiteX750" fmla="*/ 671162 w 1485392"/>
                <a:gd name="connsiteY750" fmla="*/ 1571901 h 1620048"/>
                <a:gd name="connsiteX751" fmla="*/ 675626 w 1485392"/>
                <a:gd name="connsiteY751" fmla="*/ 1574902 h 1620048"/>
                <a:gd name="connsiteX752" fmla="*/ 674137 w 1485392"/>
                <a:gd name="connsiteY752" fmla="*/ 1579406 h 1620048"/>
                <a:gd name="connsiteX753" fmla="*/ 659255 w 1485392"/>
                <a:gd name="connsiteY753" fmla="*/ 1571899 h 1620048"/>
                <a:gd name="connsiteX754" fmla="*/ 644374 w 1485392"/>
                <a:gd name="connsiteY754" fmla="*/ 1565893 h 1620048"/>
                <a:gd name="connsiteX755" fmla="*/ 645863 w 1485392"/>
                <a:gd name="connsiteY755" fmla="*/ 1561389 h 1620048"/>
                <a:gd name="connsiteX756" fmla="*/ 651816 w 1485392"/>
                <a:gd name="connsiteY756" fmla="*/ 1562892 h 1620048"/>
                <a:gd name="connsiteX757" fmla="*/ 654791 w 1485392"/>
                <a:gd name="connsiteY757" fmla="*/ 1541873 h 1620048"/>
                <a:gd name="connsiteX758" fmla="*/ 633956 w 1485392"/>
                <a:gd name="connsiteY758" fmla="*/ 1532866 h 1620048"/>
                <a:gd name="connsiteX759" fmla="*/ 620563 w 1485392"/>
                <a:gd name="connsiteY759" fmla="*/ 1549380 h 1620048"/>
                <a:gd name="connsiteX760" fmla="*/ 625028 w 1485392"/>
                <a:gd name="connsiteY760" fmla="*/ 1552381 h 1620048"/>
                <a:gd name="connsiteX761" fmla="*/ 623538 w 1485392"/>
                <a:gd name="connsiteY761" fmla="*/ 1556885 h 1620048"/>
                <a:gd name="connsiteX762" fmla="*/ 611633 w 1485392"/>
                <a:gd name="connsiteY762" fmla="*/ 1550880 h 1620048"/>
                <a:gd name="connsiteX763" fmla="*/ 601215 w 1485392"/>
                <a:gd name="connsiteY763" fmla="*/ 1546376 h 1620048"/>
                <a:gd name="connsiteX764" fmla="*/ 602705 w 1485392"/>
                <a:gd name="connsiteY764" fmla="*/ 1541872 h 1620048"/>
                <a:gd name="connsiteX765" fmla="*/ 608658 w 1485392"/>
                <a:gd name="connsiteY765" fmla="*/ 1543374 h 1620048"/>
                <a:gd name="connsiteX766" fmla="*/ 656279 w 1485392"/>
                <a:gd name="connsiteY766" fmla="*/ 1495332 h 1620048"/>
                <a:gd name="connsiteX767" fmla="*/ 671160 w 1485392"/>
                <a:gd name="connsiteY767" fmla="*/ 1498333 h 1620048"/>
                <a:gd name="connsiteX768" fmla="*/ 677113 w 1485392"/>
                <a:gd name="connsiteY768" fmla="*/ 1502837 h 1620048"/>
                <a:gd name="connsiteX769" fmla="*/ 659255 w 1485392"/>
                <a:gd name="connsiteY769" fmla="*/ 1504340 h 1620048"/>
                <a:gd name="connsiteX770" fmla="*/ 659255 w 1485392"/>
                <a:gd name="connsiteY770" fmla="*/ 1504340 h 1620048"/>
                <a:gd name="connsiteX771" fmla="*/ 641397 w 1485392"/>
                <a:gd name="connsiteY771" fmla="*/ 1525359 h 1620048"/>
                <a:gd name="connsiteX772" fmla="*/ 656279 w 1485392"/>
                <a:gd name="connsiteY772" fmla="*/ 1532866 h 1620048"/>
                <a:gd name="connsiteX773" fmla="*/ 878015 w 1485392"/>
                <a:gd name="connsiteY773" fmla="*/ 1556887 h 1620048"/>
                <a:gd name="connsiteX774" fmla="*/ 869086 w 1485392"/>
                <a:gd name="connsiteY774" fmla="*/ 1538871 h 1620048"/>
                <a:gd name="connsiteX775" fmla="*/ 861645 w 1485392"/>
                <a:gd name="connsiteY775" fmla="*/ 1520855 h 1620048"/>
                <a:gd name="connsiteX776" fmla="*/ 854204 w 1485392"/>
                <a:gd name="connsiteY776" fmla="*/ 1502839 h 1620048"/>
                <a:gd name="connsiteX777" fmla="*/ 860157 w 1485392"/>
                <a:gd name="connsiteY777" fmla="*/ 1499838 h 1620048"/>
                <a:gd name="connsiteX778" fmla="*/ 858667 w 1485392"/>
                <a:gd name="connsiteY778" fmla="*/ 1495334 h 1620048"/>
                <a:gd name="connsiteX779" fmla="*/ 843786 w 1485392"/>
                <a:gd name="connsiteY779" fmla="*/ 1502840 h 1620048"/>
                <a:gd name="connsiteX780" fmla="*/ 828904 w 1485392"/>
                <a:gd name="connsiteY780" fmla="*/ 1508846 h 1620048"/>
                <a:gd name="connsiteX781" fmla="*/ 830393 w 1485392"/>
                <a:gd name="connsiteY781" fmla="*/ 1513350 h 1620048"/>
                <a:gd name="connsiteX782" fmla="*/ 836346 w 1485392"/>
                <a:gd name="connsiteY782" fmla="*/ 1511847 h 1620048"/>
                <a:gd name="connsiteX783" fmla="*/ 845275 w 1485392"/>
                <a:gd name="connsiteY783" fmla="*/ 1529863 h 1620048"/>
                <a:gd name="connsiteX784" fmla="*/ 852716 w 1485392"/>
                <a:gd name="connsiteY784" fmla="*/ 1547879 h 1620048"/>
                <a:gd name="connsiteX785" fmla="*/ 860157 w 1485392"/>
                <a:gd name="connsiteY785" fmla="*/ 1565895 h 1620048"/>
                <a:gd name="connsiteX786" fmla="*/ 854204 w 1485392"/>
                <a:gd name="connsiteY786" fmla="*/ 1568897 h 1620048"/>
                <a:gd name="connsiteX787" fmla="*/ 855694 w 1485392"/>
                <a:gd name="connsiteY787" fmla="*/ 1573400 h 1620048"/>
                <a:gd name="connsiteX788" fmla="*/ 870575 w 1485392"/>
                <a:gd name="connsiteY788" fmla="*/ 1565894 h 1620048"/>
                <a:gd name="connsiteX789" fmla="*/ 885457 w 1485392"/>
                <a:gd name="connsiteY789" fmla="*/ 1559888 h 1620048"/>
                <a:gd name="connsiteX790" fmla="*/ 883968 w 1485392"/>
                <a:gd name="connsiteY790" fmla="*/ 1555385 h 1620048"/>
                <a:gd name="connsiteX791" fmla="*/ 1005997 w 1485392"/>
                <a:gd name="connsiteY791" fmla="*/ 1487825 h 1620048"/>
                <a:gd name="connsiteX792" fmla="*/ 995580 w 1485392"/>
                <a:gd name="connsiteY792" fmla="*/ 1471311 h 1620048"/>
                <a:gd name="connsiteX793" fmla="*/ 985163 w 1485392"/>
                <a:gd name="connsiteY793" fmla="*/ 1453295 h 1620048"/>
                <a:gd name="connsiteX794" fmla="*/ 976233 w 1485392"/>
                <a:gd name="connsiteY794" fmla="*/ 1436780 h 1620048"/>
                <a:gd name="connsiteX795" fmla="*/ 980698 w 1485392"/>
                <a:gd name="connsiteY795" fmla="*/ 1432276 h 1620048"/>
                <a:gd name="connsiteX796" fmla="*/ 977723 w 1485392"/>
                <a:gd name="connsiteY796" fmla="*/ 1427772 h 1620048"/>
                <a:gd name="connsiteX797" fmla="*/ 965818 w 1485392"/>
                <a:gd name="connsiteY797" fmla="*/ 1435279 h 1620048"/>
                <a:gd name="connsiteX798" fmla="*/ 952425 w 1485392"/>
                <a:gd name="connsiteY798" fmla="*/ 1442785 h 1620048"/>
                <a:gd name="connsiteX799" fmla="*/ 962842 w 1485392"/>
                <a:gd name="connsiteY799" fmla="*/ 1495332 h 1620048"/>
                <a:gd name="connsiteX800" fmla="*/ 922661 w 1485392"/>
                <a:gd name="connsiteY800" fmla="*/ 1460801 h 1620048"/>
                <a:gd name="connsiteX801" fmla="*/ 910756 w 1485392"/>
                <a:gd name="connsiteY801" fmla="*/ 1468308 h 1620048"/>
                <a:gd name="connsiteX802" fmla="*/ 897362 w 1485392"/>
                <a:gd name="connsiteY802" fmla="*/ 1475815 h 1620048"/>
                <a:gd name="connsiteX803" fmla="*/ 900337 w 1485392"/>
                <a:gd name="connsiteY803" fmla="*/ 1480319 h 1620048"/>
                <a:gd name="connsiteX804" fmla="*/ 906290 w 1485392"/>
                <a:gd name="connsiteY804" fmla="*/ 1478816 h 1620048"/>
                <a:gd name="connsiteX805" fmla="*/ 910754 w 1485392"/>
                <a:gd name="connsiteY805" fmla="*/ 1487824 h 1620048"/>
                <a:gd name="connsiteX806" fmla="*/ 934565 w 1485392"/>
                <a:gd name="connsiteY806" fmla="*/ 1531363 h 1620048"/>
                <a:gd name="connsiteX807" fmla="*/ 930100 w 1485392"/>
                <a:gd name="connsiteY807" fmla="*/ 1535867 h 1620048"/>
                <a:gd name="connsiteX808" fmla="*/ 933075 w 1485392"/>
                <a:gd name="connsiteY808" fmla="*/ 1540371 h 1620048"/>
                <a:gd name="connsiteX809" fmla="*/ 943492 w 1485392"/>
                <a:gd name="connsiteY809" fmla="*/ 1534366 h 1620048"/>
                <a:gd name="connsiteX810" fmla="*/ 953909 w 1485392"/>
                <a:gd name="connsiteY810" fmla="*/ 1528360 h 1620048"/>
                <a:gd name="connsiteX811" fmla="*/ 950935 w 1485392"/>
                <a:gd name="connsiteY811" fmla="*/ 1523857 h 1620048"/>
                <a:gd name="connsiteX812" fmla="*/ 944982 w 1485392"/>
                <a:gd name="connsiteY812" fmla="*/ 1526858 h 1620048"/>
                <a:gd name="connsiteX813" fmla="*/ 934565 w 1485392"/>
                <a:gd name="connsiteY813" fmla="*/ 1510343 h 1620048"/>
                <a:gd name="connsiteX814" fmla="*/ 928612 w 1485392"/>
                <a:gd name="connsiteY814" fmla="*/ 1499834 h 1620048"/>
                <a:gd name="connsiteX815" fmla="*/ 918195 w 1485392"/>
                <a:gd name="connsiteY815" fmla="*/ 1481817 h 1620048"/>
                <a:gd name="connsiteX816" fmla="*/ 918195 w 1485392"/>
                <a:gd name="connsiteY816" fmla="*/ 1481817 h 1620048"/>
                <a:gd name="connsiteX817" fmla="*/ 964328 w 1485392"/>
                <a:gd name="connsiteY817" fmla="*/ 1520852 h 1620048"/>
                <a:gd name="connsiteX818" fmla="*/ 973257 w 1485392"/>
                <a:gd name="connsiteY818" fmla="*/ 1514847 h 1620048"/>
                <a:gd name="connsiteX819" fmla="*/ 961352 w 1485392"/>
                <a:gd name="connsiteY819" fmla="*/ 1454793 h 1620048"/>
                <a:gd name="connsiteX820" fmla="*/ 961352 w 1485392"/>
                <a:gd name="connsiteY820" fmla="*/ 1454793 h 1620048"/>
                <a:gd name="connsiteX821" fmla="*/ 971769 w 1485392"/>
                <a:gd name="connsiteY821" fmla="*/ 1472809 h 1620048"/>
                <a:gd name="connsiteX822" fmla="*/ 977722 w 1485392"/>
                <a:gd name="connsiteY822" fmla="*/ 1483319 h 1620048"/>
                <a:gd name="connsiteX823" fmla="*/ 986650 w 1485392"/>
                <a:gd name="connsiteY823" fmla="*/ 1501335 h 1620048"/>
                <a:gd name="connsiteX824" fmla="*/ 982186 w 1485392"/>
                <a:gd name="connsiteY824" fmla="*/ 1505839 h 1620048"/>
                <a:gd name="connsiteX825" fmla="*/ 983676 w 1485392"/>
                <a:gd name="connsiteY825" fmla="*/ 1510343 h 1620048"/>
                <a:gd name="connsiteX826" fmla="*/ 997069 w 1485392"/>
                <a:gd name="connsiteY826" fmla="*/ 1501335 h 1620048"/>
                <a:gd name="connsiteX827" fmla="*/ 1011951 w 1485392"/>
                <a:gd name="connsiteY827" fmla="*/ 1492327 h 1620048"/>
                <a:gd name="connsiteX828" fmla="*/ 1010461 w 1485392"/>
                <a:gd name="connsiteY828" fmla="*/ 1487823 h 1620048"/>
                <a:gd name="connsiteX829" fmla="*/ 1074452 w 1485392"/>
                <a:gd name="connsiteY829" fmla="*/ 1435279 h 1620048"/>
                <a:gd name="connsiteX830" fmla="*/ 1061059 w 1485392"/>
                <a:gd name="connsiteY830" fmla="*/ 1420265 h 1620048"/>
                <a:gd name="connsiteX831" fmla="*/ 1052130 w 1485392"/>
                <a:gd name="connsiteY831" fmla="*/ 1408255 h 1620048"/>
                <a:gd name="connsiteX832" fmla="*/ 1040224 w 1485392"/>
                <a:gd name="connsiteY832" fmla="*/ 1391740 h 1620048"/>
                <a:gd name="connsiteX833" fmla="*/ 1046177 w 1485392"/>
                <a:gd name="connsiteY833" fmla="*/ 1385734 h 1620048"/>
                <a:gd name="connsiteX834" fmla="*/ 1064035 w 1485392"/>
                <a:gd name="connsiteY834" fmla="*/ 1385734 h 1620048"/>
                <a:gd name="connsiteX835" fmla="*/ 1062545 w 1485392"/>
                <a:gd name="connsiteY835" fmla="*/ 1403751 h 1620048"/>
                <a:gd name="connsiteX836" fmla="*/ 1058081 w 1485392"/>
                <a:gd name="connsiteY836" fmla="*/ 1406752 h 1620048"/>
                <a:gd name="connsiteX837" fmla="*/ 1061056 w 1485392"/>
                <a:gd name="connsiteY837" fmla="*/ 1415760 h 1620048"/>
                <a:gd name="connsiteX838" fmla="*/ 1069985 w 1485392"/>
                <a:gd name="connsiteY838" fmla="*/ 1409754 h 1620048"/>
                <a:gd name="connsiteX839" fmla="*/ 1077426 w 1485392"/>
                <a:gd name="connsiteY839" fmla="*/ 1372221 h 1620048"/>
                <a:gd name="connsiteX840" fmla="*/ 1046174 w 1485392"/>
                <a:gd name="connsiteY840" fmla="*/ 1372221 h 1620048"/>
                <a:gd name="connsiteX841" fmla="*/ 1035757 w 1485392"/>
                <a:gd name="connsiteY841" fmla="*/ 1381229 h 1620048"/>
                <a:gd name="connsiteX842" fmla="*/ 1023852 w 1485392"/>
                <a:gd name="connsiteY842" fmla="*/ 1391738 h 1620048"/>
                <a:gd name="connsiteX843" fmla="*/ 1011947 w 1485392"/>
                <a:gd name="connsiteY843" fmla="*/ 1400747 h 1620048"/>
                <a:gd name="connsiteX844" fmla="*/ 1014921 w 1485392"/>
                <a:gd name="connsiteY844" fmla="*/ 1403748 h 1620048"/>
                <a:gd name="connsiteX845" fmla="*/ 1020874 w 1485392"/>
                <a:gd name="connsiteY845" fmla="*/ 1400747 h 1620048"/>
                <a:gd name="connsiteX846" fmla="*/ 1034267 w 1485392"/>
                <a:gd name="connsiteY846" fmla="*/ 1415760 h 1620048"/>
                <a:gd name="connsiteX847" fmla="*/ 1046173 w 1485392"/>
                <a:gd name="connsiteY847" fmla="*/ 1432274 h 1620048"/>
                <a:gd name="connsiteX848" fmla="*/ 1058078 w 1485392"/>
                <a:gd name="connsiteY848" fmla="*/ 1447288 h 1620048"/>
                <a:gd name="connsiteX849" fmla="*/ 1053614 w 1485392"/>
                <a:gd name="connsiteY849" fmla="*/ 1451792 h 1620048"/>
                <a:gd name="connsiteX850" fmla="*/ 1056588 w 1485392"/>
                <a:gd name="connsiteY850" fmla="*/ 1454793 h 1620048"/>
                <a:gd name="connsiteX851" fmla="*/ 1069982 w 1485392"/>
                <a:gd name="connsiteY851" fmla="*/ 1444284 h 1620048"/>
                <a:gd name="connsiteX852" fmla="*/ 1084863 w 1485392"/>
                <a:gd name="connsiteY852" fmla="*/ 1432273 h 1620048"/>
                <a:gd name="connsiteX853" fmla="*/ 1081889 w 1485392"/>
                <a:gd name="connsiteY853" fmla="*/ 1429272 h 1620048"/>
                <a:gd name="connsiteX854" fmla="*/ 1192017 w 1485392"/>
                <a:gd name="connsiteY854" fmla="*/ 1327182 h 1620048"/>
                <a:gd name="connsiteX855" fmla="*/ 1194992 w 1485392"/>
                <a:gd name="connsiteY855" fmla="*/ 1330183 h 1620048"/>
                <a:gd name="connsiteX856" fmla="*/ 1183086 w 1485392"/>
                <a:gd name="connsiteY856" fmla="*/ 1342194 h 1620048"/>
                <a:gd name="connsiteX857" fmla="*/ 1171181 w 1485392"/>
                <a:gd name="connsiteY857" fmla="*/ 1354205 h 1620048"/>
                <a:gd name="connsiteX858" fmla="*/ 1168206 w 1485392"/>
                <a:gd name="connsiteY858" fmla="*/ 1351204 h 1620048"/>
                <a:gd name="connsiteX859" fmla="*/ 1171181 w 1485392"/>
                <a:gd name="connsiteY859" fmla="*/ 1346700 h 1620048"/>
                <a:gd name="connsiteX860" fmla="*/ 1151835 w 1485392"/>
                <a:gd name="connsiteY860" fmla="*/ 1336191 h 1620048"/>
                <a:gd name="connsiteX861" fmla="*/ 1135465 w 1485392"/>
                <a:gd name="connsiteY861" fmla="*/ 1352705 h 1620048"/>
                <a:gd name="connsiteX862" fmla="*/ 1145882 w 1485392"/>
                <a:gd name="connsiteY862" fmla="*/ 1370721 h 1620048"/>
                <a:gd name="connsiteX863" fmla="*/ 1150347 w 1485392"/>
                <a:gd name="connsiteY863" fmla="*/ 1367720 h 1620048"/>
                <a:gd name="connsiteX864" fmla="*/ 1153321 w 1485392"/>
                <a:gd name="connsiteY864" fmla="*/ 1370721 h 1620048"/>
                <a:gd name="connsiteX865" fmla="*/ 1144393 w 1485392"/>
                <a:gd name="connsiteY865" fmla="*/ 1379729 h 1620048"/>
                <a:gd name="connsiteX866" fmla="*/ 1136952 w 1485392"/>
                <a:gd name="connsiteY866" fmla="*/ 1388737 h 1620048"/>
                <a:gd name="connsiteX867" fmla="*/ 1133977 w 1485392"/>
                <a:gd name="connsiteY867" fmla="*/ 1385736 h 1620048"/>
                <a:gd name="connsiteX868" fmla="*/ 1136952 w 1485392"/>
                <a:gd name="connsiteY868" fmla="*/ 1381232 h 1620048"/>
                <a:gd name="connsiteX869" fmla="*/ 1108677 w 1485392"/>
                <a:gd name="connsiteY869" fmla="*/ 1319677 h 1620048"/>
                <a:gd name="connsiteX870" fmla="*/ 1116118 w 1485392"/>
                <a:gd name="connsiteY870" fmla="*/ 1306165 h 1620048"/>
                <a:gd name="connsiteX871" fmla="*/ 1122070 w 1485392"/>
                <a:gd name="connsiteY871" fmla="*/ 1303164 h 1620048"/>
                <a:gd name="connsiteX872" fmla="*/ 1148857 w 1485392"/>
                <a:gd name="connsiteY872" fmla="*/ 1315175 h 1620048"/>
                <a:gd name="connsiteX873" fmla="*/ 1184573 w 1485392"/>
                <a:gd name="connsiteY873" fmla="*/ 1330188 h 1620048"/>
                <a:gd name="connsiteX874" fmla="*/ 1145884 w 1485392"/>
                <a:gd name="connsiteY874" fmla="*/ 1331686 h 1620048"/>
                <a:gd name="connsiteX875" fmla="*/ 1120585 w 1485392"/>
                <a:gd name="connsiteY875" fmla="*/ 1319676 h 1620048"/>
                <a:gd name="connsiteX876" fmla="*/ 1120585 w 1485392"/>
                <a:gd name="connsiteY876" fmla="*/ 1319676 h 1620048"/>
                <a:gd name="connsiteX877" fmla="*/ 1133978 w 1485392"/>
                <a:gd name="connsiteY877" fmla="*/ 1343697 h 1620048"/>
                <a:gd name="connsiteX878" fmla="*/ 1267913 w 1485392"/>
                <a:gd name="connsiteY878" fmla="*/ 1229595 h 1620048"/>
                <a:gd name="connsiteX879" fmla="*/ 1270888 w 1485392"/>
                <a:gd name="connsiteY879" fmla="*/ 1232597 h 1620048"/>
                <a:gd name="connsiteX880" fmla="*/ 1258983 w 1485392"/>
                <a:gd name="connsiteY880" fmla="*/ 1250613 h 1620048"/>
                <a:gd name="connsiteX881" fmla="*/ 1217314 w 1485392"/>
                <a:gd name="connsiteY881" fmla="*/ 1249110 h 1620048"/>
                <a:gd name="connsiteX882" fmla="*/ 1214339 w 1485392"/>
                <a:gd name="connsiteY882" fmla="*/ 1253614 h 1620048"/>
                <a:gd name="connsiteX883" fmla="*/ 1218804 w 1485392"/>
                <a:gd name="connsiteY883" fmla="*/ 1258118 h 1620048"/>
                <a:gd name="connsiteX884" fmla="*/ 1235173 w 1485392"/>
                <a:gd name="connsiteY884" fmla="*/ 1268628 h 1620048"/>
                <a:gd name="connsiteX885" fmla="*/ 1239638 w 1485392"/>
                <a:gd name="connsiteY885" fmla="*/ 1264124 h 1620048"/>
                <a:gd name="connsiteX886" fmla="*/ 1244103 w 1485392"/>
                <a:gd name="connsiteY886" fmla="*/ 1267125 h 1620048"/>
                <a:gd name="connsiteX887" fmla="*/ 1233685 w 1485392"/>
                <a:gd name="connsiteY887" fmla="*/ 1280637 h 1620048"/>
                <a:gd name="connsiteX888" fmla="*/ 1223268 w 1485392"/>
                <a:gd name="connsiteY888" fmla="*/ 1294149 h 1620048"/>
                <a:gd name="connsiteX889" fmla="*/ 1218804 w 1485392"/>
                <a:gd name="connsiteY889" fmla="*/ 1291148 h 1620048"/>
                <a:gd name="connsiteX890" fmla="*/ 1221778 w 1485392"/>
                <a:gd name="connsiteY890" fmla="*/ 1285142 h 1620048"/>
                <a:gd name="connsiteX891" fmla="*/ 1206897 w 1485392"/>
                <a:gd name="connsiteY891" fmla="*/ 1273131 h 1620048"/>
                <a:gd name="connsiteX892" fmla="*/ 1190527 w 1485392"/>
                <a:gd name="connsiteY892" fmla="*/ 1261121 h 1620048"/>
                <a:gd name="connsiteX893" fmla="*/ 1174158 w 1485392"/>
                <a:gd name="connsiteY893" fmla="*/ 1249110 h 1620048"/>
                <a:gd name="connsiteX894" fmla="*/ 1169693 w 1485392"/>
                <a:gd name="connsiteY894" fmla="*/ 1253614 h 1620048"/>
                <a:gd name="connsiteX895" fmla="*/ 1165228 w 1485392"/>
                <a:gd name="connsiteY895" fmla="*/ 1250613 h 1620048"/>
                <a:gd name="connsiteX896" fmla="*/ 1172669 w 1485392"/>
                <a:gd name="connsiteY896" fmla="*/ 1240103 h 1620048"/>
                <a:gd name="connsiteX897" fmla="*/ 1181598 w 1485392"/>
                <a:gd name="connsiteY897" fmla="*/ 1228093 h 1620048"/>
                <a:gd name="connsiteX898" fmla="*/ 1190527 w 1485392"/>
                <a:gd name="connsiteY898" fmla="*/ 1216082 h 1620048"/>
                <a:gd name="connsiteX899" fmla="*/ 1220290 w 1485392"/>
                <a:gd name="connsiteY899" fmla="*/ 1207074 h 1620048"/>
                <a:gd name="connsiteX900" fmla="*/ 1224755 w 1485392"/>
                <a:gd name="connsiteY900" fmla="*/ 1232597 h 1620048"/>
                <a:gd name="connsiteX901" fmla="*/ 1261959 w 1485392"/>
                <a:gd name="connsiteY901" fmla="*/ 1231094 h 1620048"/>
                <a:gd name="connsiteX902" fmla="*/ 1212851 w 1485392"/>
                <a:gd name="connsiteY902" fmla="*/ 1223590 h 1620048"/>
                <a:gd name="connsiteX903" fmla="*/ 1197970 w 1485392"/>
                <a:gd name="connsiteY903" fmla="*/ 1228094 h 1620048"/>
                <a:gd name="connsiteX904" fmla="*/ 1192017 w 1485392"/>
                <a:gd name="connsiteY904" fmla="*/ 1235601 h 1620048"/>
                <a:gd name="connsiteX905" fmla="*/ 1203922 w 1485392"/>
                <a:gd name="connsiteY905" fmla="*/ 1244609 h 1620048"/>
                <a:gd name="connsiteX906" fmla="*/ 1208387 w 1485392"/>
                <a:gd name="connsiteY906" fmla="*/ 1247610 h 1620048"/>
                <a:gd name="connsiteX907" fmla="*/ 1212851 w 1485392"/>
                <a:gd name="connsiteY907" fmla="*/ 1243106 h 1620048"/>
                <a:gd name="connsiteX908" fmla="*/ 1212851 w 1485392"/>
                <a:gd name="connsiteY908" fmla="*/ 1223589 h 1620048"/>
                <a:gd name="connsiteX909" fmla="*/ 1318510 w 1485392"/>
                <a:gd name="connsiteY909" fmla="*/ 1160534 h 1620048"/>
                <a:gd name="connsiteX910" fmla="*/ 1266425 w 1485392"/>
                <a:gd name="connsiteY910" fmla="*/ 1177049 h 1620048"/>
                <a:gd name="connsiteX911" fmla="*/ 1256008 w 1485392"/>
                <a:gd name="connsiteY911" fmla="*/ 1123000 h 1620048"/>
                <a:gd name="connsiteX912" fmla="*/ 1308093 w 1485392"/>
                <a:gd name="connsiteY912" fmla="*/ 1106486 h 1620048"/>
                <a:gd name="connsiteX913" fmla="*/ 1318510 w 1485392"/>
                <a:gd name="connsiteY913" fmla="*/ 1160534 h 1620048"/>
                <a:gd name="connsiteX914" fmla="*/ 1297676 w 1485392"/>
                <a:gd name="connsiteY914" fmla="*/ 1123000 h 1620048"/>
                <a:gd name="connsiteX915" fmla="*/ 1263448 w 1485392"/>
                <a:gd name="connsiteY915" fmla="*/ 1127504 h 1620048"/>
                <a:gd name="connsiteX916" fmla="*/ 1275354 w 1485392"/>
                <a:gd name="connsiteY916" fmla="*/ 1160534 h 1620048"/>
                <a:gd name="connsiteX917" fmla="*/ 1309582 w 1485392"/>
                <a:gd name="connsiteY917" fmla="*/ 1156030 h 1620048"/>
                <a:gd name="connsiteX918" fmla="*/ 1297676 w 1485392"/>
                <a:gd name="connsiteY918" fmla="*/ 1123000 h 1620048"/>
                <a:gd name="connsiteX919" fmla="*/ 758962 w 1485392"/>
                <a:gd name="connsiteY919" fmla="*/ 1547879 h 1620048"/>
                <a:gd name="connsiteX920" fmla="*/ 744080 w 1485392"/>
                <a:gd name="connsiteY920" fmla="*/ 1564394 h 1620048"/>
                <a:gd name="connsiteX921" fmla="*/ 758962 w 1485392"/>
                <a:gd name="connsiteY921" fmla="*/ 1580909 h 1620048"/>
                <a:gd name="connsiteX922" fmla="*/ 775332 w 1485392"/>
                <a:gd name="connsiteY922" fmla="*/ 1564394 h 1620048"/>
                <a:gd name="connsiteX923" fmla="*/ 758962 w 1485392"/>
                <a:gd name="connsiteY923" fmla="*/ 1547879 h 1620048"/>
                <a:gd name="connsiteX924" fmla="*/ 178579 w 1485392"/>
                <a:gd name="connsiteY924" fmla="*/ 1047934 h 1620048"/>
                <a:gd name="connsiteX925" fmla="*/ 194949 w 1485392"/>
                <a:gd name="connsiteY925" fmla="*/ 1032920 h 1620048"/>
                <a:gd name="connsiteX926" fmla="*/ 178579 w 1485392"/>
                <a:gd name="connsiteY926" fmla="*/ 1016406 h 1620048"/>
                <a:gd name="connsiteX927" fmla="*/ 163697 w 1485392"/>
                <a:gd name="connsiteY927" fmla="*/ 1032920 h 1620048"/>
                <a:gd name="connsiteX928" fmla="*/ 178579 w 1485392"/>
                <a:gd name="connsiteY928" fmla="*/ 1047934 h 1620048"/>
                <a:gd name="connsiteX929" fmla="*/ 1342321 w 1485392"/>
                <a:gd name="connsiteY929" fmla="*/ 1047934 h 1620048"/>
                <a:gd name="connsiteX930" fmla="*/ 1358691 w 1485392"/>
                <a:gd name="connsiteY930" fmla="*/ 1032920 h 1620048"/>
                <a:gd name="connsiteX931" fmla="*/ 1342321 w 1485392"/>
                <a:gd name="connsiteY931" fmla="*/ 1016406 h 1620048"/>
                <a:gd name="connsiteX932" fmla="*/ 1327440 w 1485392"/>
                <a:gd name="connsiteY932" fmla="*/ 1032920 h 1620048"/>
                <a:gd name="connsiteX933" fmla="*/ 1342321 w 1485392"/>
                <a:gd name="connsiteY933" fmla="*/ 1047934 h 16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</a:cxnLst>
              <a:rect l="l" t="t" r="r" b="b"/>
              <a:pathLst>
                <a:path w="1485392" h="1620048">
                  <a:moveTo>
                    <a:pt x="1043202" y="343806"/>
                  </a:moveTo>
                  <a:lnTo>
                    <a:pt x="1031296" y="343806"/>
                  </a:lnTo>
                  <a:lnTo>
                    <a:pt x="1031296" y="91582"/>
                  </a:lnTo>
                  <a:cubicBezTo>
                    <a:pt x="1041714" y="117104"/>
                    <a:pt x="1043202" y="142627"/>
                    <a:pt x="1043202" y="163646"/>
                  </a:cubicBezTo>
                  <a:close/>
                  <a:moveTo>
                    <a:pt x="569966" y="243217"/>
                  </a:moveTo>
                  <a:cubicBezTo>
                    <a:pt x="584848" y="247721"/>
                    <a:pt x="601218" y="250723"/>
                    <a:pt x="619076" y="252224"/>
                  </a:cubicBezTo>
                  <a:lnTo>
                    <a:pt x="619076" y="240214"/>
                  </a:lnTo>
                  <a:cubicBezTo>
                    <a:pt x="604194" y="238711"/>
                    <a:pt x="587824" y="235710"/>
                    <a:pt x="572943" y="231206"/>
                  </a:cubicBezTo>
                  <a:cubicBezTo>
                    <a:pt x="553597" y="226702"/>
                    <a:pt x="535739" y="222198"/>
                    <a:pt x="517881" y="222198"/>
                  </a:cubicBezTo>
                  <a:cubicBezTo>
                    <a:pt x="508952" y="222198"/>
                    <a:pt x="500023" y="223701"/>
                    <a:pt x="492582" y="226702"/>
                  </a:cubicBezTo>
                  <a:lnTo>
                    <a:pt x="492582" y="240214"/>
                  </a:lnTo>
                  <a:cubicBezTo>
                    <a:pt x="498535" y="237213"/>
                    <a:pt x="507464" y="235710"/>
                    <a:pt x="517881" y="235710"/>
                  </a:cubicBezTo>
                  <a:cubicBezTo>
                    <a:pt x="534251" y="234208"/>
                    <a:pt x="552109" y="238711"/>
                    <a:pt x="569966" y="243217"/>
                  </a:cubicBezTo>
                  <a:close/>
                  <a:moveTo>
                    <a:pt x="425615" y="234209"/>
                  </a:moveTo>
                  <a:cubicBezTo>
                    <a:pt x="436032" y="234209"/>
                    <a:pt x="444961" y="235711"/>
                    <a:pt x="450914" y="238712"/>
                  </a:cubicBezTo>
                  <a:lnTo>
                    <a:pt x="450914" y="225200"/>
                  </a:lnTo>
                  <a:cubicBezTo>
                    <a:pt x="443473" y="222199"/>
                    <a:pt x="434544" y="220697"/>
                    <a:pt x="425615" y="220697"/>
                  </a:cubicBezTo>
                  <a:cubicBezTo>
                    <a:pt x="407757" y="220697"/>
                    <a:pt x="389899" y="225200"/>
                    <a:pt x="370553" y="229705"/>
                  </a:cubicBezTo>
                  <a:cubicBezTo>
                    <a:pt x="355671" y="234209"/>
                    <a:pt x="340790" y="237211"/>
                    <a:pt x="324420" y="238712"/>
                  </a:cubicBezTo>
                  <a:lnTo>
                    <a:pt x="324420" y="250723"/>
                  </a:lnTo>
                  <a:cubicBezTo>
                    <a:pt x="340790" y="249221"/>
                    <a:pt x="357159" y="246219"/>
                    <a:pt x="373529" y="241715"/>
                  </a:cubicBezTo>
                  <a:cubicBezTo>
                    <a:pt x="392876" y="238714"/>
                    <a:pt x="409245" y="234209"/>
                    <a:pt x="425615" y="234209"/>
                  </a:cubicBezTo>
                  <a:close/>
                  <a:moveTo>
                    <a:pt x="425615" y="204182"/>
                  </a:moveTo>
                  <a:cubicBezTo>
                    <a:pt x="436032" y="204182"/>
                    <a:pt x="444961" y="207183"/>
                    <a:pt x="450914" y="208686"/>
                  </a:cubicBezTo>
                  <a:lnTo>
                    <a:pt x="450914" y="195174"/>
                  </a:lnTo>
                  <a:cubicBezTo>
                    <a:pt x="443473" y="192173"/>
                    <a:pt x="434544" y="192173"/>
                    <a:pt x="425615" y="190670"/>
                  </a:cubicBezTo>
                  <a:cubicBezTo>
                    <a:pt x="407757" y="190670"/>
                    <a:pt x="389899" y="195174"/>
                    <a:pt x="370553" y="199678"/>
                  </a:cubicBezTo>
                  <a:cubicBezTo>
                    <a:pt x="355671" y="204182"/>
                    <a:pt x="340790" y="207185"/>
                    <a:pt x="324420" y="208686"/>
                  </a:cubicBezTo>
                  <a:lnTo>
                    <a:pt x="324420" y="220697"/>
                  </a:lnTo>
                  <a:cubicBezTo>
                    <a:pt x="342278" y="219194"/>
                    <a:pt x="357159" y="216193"/>
                    <a:pt x="373529" y="211688"/>
                  </a:cubicBezTo>
                  <a:cubicBezTo>
                    <a:pt x="392876" y="207185"/>
                    <a:pt x="409245" y="202681"/>
                    <a:pt x="425615" y="204182"/>
                  </a:cubicBezTo>
                  <a:close/>
                  <a:moveTo>
                    <a:pt x="425615" y="265737"/>
                  </a:moveTo>
                  <a:cubicBezTo>
                    <a:pt x="436032" y="265737"/>
                    <a:pt x="444961" y="267239"/>
                    <a:pt x="450914" y="270241"/>
                  </a:cubicBezTo>
                  <a:lnTo>
                    <a:pt x="450914" y="256729"/>
                  </a:lnTo>
                  <a:cubicBezTo>
                    <a:pt x="443473" y="253727"/>
                    <a:pt x="434544" y="253727"/>
                    <a:pt x="425615" y="252224"/>
                  </a:cubicBezTo>
                  <a:cubicBezTo>
                    <a:pt x="407757" y="252224"/>
                    <a:pt x="389899" y="256729"/>
                    <a:pt x="370553" y="261233"/>
                  </a:cubicBezTo>
                  <a:cubicBezTo>
                    <a:pt x="355671" y="265737"/>
                    <a:pt x="340790" y="268739"/>
                    <a:pt x="324420" y="270241"/>
                  </a:cubicBezTo>
                  <a:lnTo>
                    <a:pt x="324420" y="282251"/>
                  </a:lnTo>
                  <a:cubicBezTo>
                    <a:pt x="342278" y="280749"/>
                    <a:pt x="357159" y="276246"/>
                    <a:pt x="373529" y="273243"/>
                  </a:cubicBezTo>
                  <a:cubicBezTo>
                    <a:pt x="392876" y="268739"/>
                    <a:pt x="409245" y="264236"/>
                    <a:pt x="425615" y="265737"/>
                  </a:cubicBezTo>
                  <a:close/>
                  <a:moveTo>
                    <a:pt x="425615" y="172654"/>
                  </a:moveTo>
                  <a:cubicBezTo>
                    <a:pt x="436032" y="172654"/>
                    <a:pt x="444961" y="175655"/>
                    <a:pt x="450914" y="177158"/>
                  </a:cubicBezTo>
                  <a:lnTo>
                    <a:pt x="450914" y="163646"/>
                  </a:lnTo>
                  <a:cubicBezTo>
                    <a:pt x="443473" y="160645"/>
                    <a:pt x="434544" y="159142"/>
                    <a:pt x="425615" y="159142"/>
                  </a:cubicBezTo>
                  <a:cubicBezTo>
                    <a:pt x="407757" y="159142"/>
                    <a:pt x="389899" y="163646"/>
                    <a:pt x="370553" y="168150"/>
                  </a:cubicBezTo>
                  <a:cubicBezTo>
                    <a:pt x="355671" y="172654"/>
                    <a:pt x="340790" y="175657"/>
                    <a:pt x="324420" y="177158"/>
                  </a:cubicBezTo>
                  <a:lnTo>
                    <a:pt x="324420" y="189169"/>
                  </a:lnTo>
                  <a:cubicBezTo>
                    <a:pt x="340790" y="187666"/>
                    <a:pt x="357159" y="184664"/>
                    <a:pt x="373529" y="180160"/>
                  </a:cubicBezTo>
                  <a:cubicBezTo>
                    <a:pt x="392876" y="177159"/>
                    <a:pt x="409245" y="172654"/>
                    <a:pt x="425615" y="172654"/>
                  </a:cubicBezTo>
                  <a:close/>
                  <a:moveTo>
                    <a:pt x="345254" y="1091473"/>
                  </a:moveTo>
                  <a:cubicBezTo>
                    <a:pt x="197926" y="846754"/>
                    <a:pt x="200903" y="608042"/>
                    <a:pt x="200903" y="578015"/>
                  </a:cubicBezTo>
                  <a:lnTo>
                    <a:pt x="200903" y="0"/>
                  </a:lnTo>
                  <a:lnTo>
                    <a:pt x="1317024" y="0"/>
                  </a:lnTo>
                  <a:lnTo>
                    <a:pt x="1317024" y="578015"/>
                  </a:lnTo>
                  <a:cubicBezTo>
                    <a:pt x="1317024" y="608042"/>
                    <a:pt x="1319999" y="846754"/>
                    <a:pt x="1172672" y="1091473"/>
                  </a:cubicBezTo>
                  <a:cubicBezTo>
                    <a:pt x="1041714" y="1313670"/>
                    <a:pt x="843788" y="1411258"/>
                    <a:pt x="758963" y="1441284"/>
                  </a:cubicBezTo>
                  <a:cubicBezTo>
                    <a:pt x="675626" y="1411258"/>
                    <a:pt x="477701" y="1313670"/>
                    <a:pt x="345254" y="1091473"/>
                  </a:cubicBezTo>
                  <a:close/>
                  <a:moveTo>
                    <a:pt x="642886" y="1046432"/>
                  </a:moveTo>
                  <a:lnTo>
                    <a:pt x="613123" y="1022411"/>
                  </a:lnTo>
                  <a:lnTo>
                    <a:pt x="629493" y="986379"/>
                  </a:lnTo>
                  <a:lnTo>
                    <a:pt x="590801" y="993885"/>
                  </a:lnTo>
                  <a:lnTo>
                    <a:pt x="574431" y="959355"/>
                  </a:lnTo>
                  <a:lnTo>
                    <a:pt x="556573" y="993885"/>
                  </a:lnTo>
                  <a:lnTo>
                    <a:pt x="519369" y="986379"/>
                  </a:lnTo>
                  <a:lnTo>
                    <a:pt x="535739" y="1022411"/>
                  </a:lnTo>
                  <a:lnTo>
                    <a:pt x="505976" y="1046432"/>
                  </a:lnTo>
                  <a:lnTo>
                    <a:pt x="543180" y="1055440"/>
                  </a:lnTo>
                  <a:lnTo>
                    <a:pt x="543180" y="1094475"/>
                  </a:lnTo>
                  <a:lnTo>
                    <a:pt x="574431" y="1070454"/>
                  </a:lnTo>
                  <a:lnTo>
                    <a:pt x="604194" y="1094475"/>
                  </a:lnTo>
                  <a:lnTo>
                    <a:pt x="604194" y="1055440"/>
                  </a:lnTo>
                  <a:close/>
                  <a:moveTo>
                    <a:pt x="802120" y="1291150"/>
                  </a:moveTo>
                  <a:lnTo>
                    <a:pt x="839324" y="1273134"/>
                  </a:lnTo>
                  <a:lnTo>
                    <a:pt x="802120" y="1256619"/>
                  </a:lnTo>
                  <a:lnTo>
                    <a:pt x="815513" y="1217585"/>
                  </a:lnTo>
                  <a:lnTo>
                    <a:pt x="776821" y="1232598"/>
                  </a:lnTo>
                  <a:lnTo>
                    <a:pt x="760451" y="1195065"/>
                  </a:lnTo>
                  <a:lnTo>
                    <a:pt x="744081" y="1231097"/>
                  </a:lnTo>
                  <a:lnTo>
                    <a:pt x="705389" y="1216083"/>
                  </a:lnTo>
                  <a:lnTo>
                    <a:pt x="720271" y="1255118"/>
                  </a:lnTo>
                  <a:lnTo>
                    <a:pt x="683067" y="1271633"/>
                  </a:lnTo>
                  <a:lnTo>
                    <a:pt x="720271" y="1289649"/>
                  </a:lnTo>
                  <a:lnTo>
                    <a:pt x="705389" y="1328684"/>
                  </a:lnTo>
                  <a:lnTo>
                    <a:pt x="744081" y="1313670"/>
                  </a:lnTo>
                  <a:lnTo>
                    <a:pt x="760451" y="1351204"/>
                  </a:lnTo>
                  <a:lnTo>
                    <a:pt x="776821" y="1313670"/>
                  </a:lnTo>
                  <a:lnTo>
                    <a:pt x="815513" y="1328684"/>
                  </a:lnTo>
                  <a:close/>
                  <a:moveTo>
                    <a:pt x="720271" y="843752"/>
                  </a:moveTo>
                  <a:lnTo>
                    <a:pt x="690508" y="869274"/>
                  </a:lnTo>
                  <a:lnTo>
                    <a:pt x="727711" y="878282"/>
                  </a:lnTo>
                  <a:lnTo>
                    <a:pt x="727711" y="917317"/>
                  </a:lnTo>
                  <a:lnTo>
                    <a:pt x="757475" y="893296"/>
                  </a:lnTo>
                  <a:lnTo>
                    <a:pt x="788726" y="917317"/>
                  </a:lnTo>
                  <a:lnTo>
                    <a:pt x="790216" y="878282"/>
                  </a:lnTo>
                  <a:lnTo>
                    <a:pt x="827420" y="869274"/>
                  </a:lnTo>
                  <a:lnTo>
                    <a:pt x="797657" y="843752"/>
                  </a:lnTo>
                  <a:lnTo>
                    <a:pt x="814026" y="807720"/>
                  </a:lnTo>
                  <a:lnTo>
                    <a:pt x="775334" y="815226"/>
                  </a:lnTo>
                  <a:lnTo>
                    <a:pt x="758964" y="780695"/>
                  </a:lnTo>
                  <a:lnTo>
                    <a:pt x="742595" y="815226"/>
                  </a:lnTo>
                  <a:lnTo>
                    <a:pt x="703902" y="807720"/>
                  </a:lnTo>
                  <a:close/>
                  <a:moveTo>
                    <a:pt x="851229" y="1089971"/>
                  </a:moveTo>
                  <a:lnTo>
                    <a:pt x="873551" y="1065950"/>
                  </a:lnTo>
                  <a:lnTo>
                    <a:pt x="840812" y="1059944"/>
                  </a:lnTo>
                  <a:lnTo>
                    <a:pt x="825930" y="1029918"/>
                  </a:lnTo>
                  <a:lnTo>
                    <a:pt x="811049" y="1059944"/>
                  </a:lnTo>
                  <a:lnTo>
                    <a:pt x="778309" y="1065950"/>
                  </a:lnTo>
                  <a:lnTo>
                    <a:pt x="802120" y="1089971"/>
                  </a:lnTo>
                  <a:lnTo>
                    <a:pt x="796167" y="1123000"/>
                  </a:lnTo>
                  <a:lnTo>
                    <a:pt x="825930" y="1107987"/>
                  </a:lnTo>
                  <a:lnTo>
                    <a:pt x="855694" y="1123000"/>
                  </a:lnTo>
                  <a:close/>
                  <a:moveTo>
                    <a:pt x="961353" y="971365"/>
                  </a:moveTo>
                  <a:lnTo>
                    <a:pt x="979211" y="941339"/>
                  </a:lnTo>
                  <a:lnTo>
                    <a:pt x="944983" y="941339"/>
                  </a:lnTo>
                  <a:lnTo>
                    <a:pt x="928614" y="911312"/>
                  </a:lnTo>
                  <a:lnTo>
                    <a:pt x="912244" y="941339"/>
                  </a:lnTo>
                  <a:lnTo>
                    <a:pt x="878016" y="941339"/>
                  </a:lnTo>
                  <a:lnTo>
                    <a:pt x="895874" y="971365"/>
                  </a:lnTo>
                  <a:lnTo>
                    <a:pt x="878016" y="1001392"/>
                  </a:lnTo>
                  <a:lnTo>
                    <a:pt x="912244" y="1001392"/>
                  </a:lnTo>
                  <a:lnTo>
                    <a:pt x="928614" y="1031419"/>
                  </a:lnTo>
                  <a:lnTo>
                    <a:pt x="944983" y="1001392"/>
                  </a:lnTo>
                  <a:lnTo>
                    <a:pt x="979211" y="1001392"/>
                  </a:lnTo>
                  <a:close/>
                  <a:moveTo>
                    <a:pt x="1223269" y="247721"/>
                  </a:moveTo>
                  <a:cubicBezTo>
                    <a:pt x="1214341" y="252224"/>
                    <a:pt x="1206900" y="259731"/>
                    <a:pt x="1202435" y="268739"/>
                  </a:cubicBezTo>
                  <a:cubicBezTo>
                    <a:pt x="1197971" y="276246"/>
                    <a:pt x="1196483" y="283753"/>
                    <a:pt x="1196483" y="291260"/>
                  </a:cubicBezTo>
                  <a:cubicBezTo>
                    <a:pt x="1196483" y="292762"/>
                    <a:pt x="1196483" y="294261"/>
                    <a:pt x="1196483" y="297265"/>
                  </a:cubicBezTo>
                  <a:cubicBezTo>
                    <a:pt x="1200947" y="294264"/>
                    <a:pt x="1205411" y="291260"/>
                    <a:pt x="1209876" y="288257"/>
                  </a:cubicBezTo>
                  <a:cubicBezTo>
                    <a:pt x="1212851" y="285256"/>
                    <a:pt x="1215829" y="280750"/>
                    <a:pt x="1218805" y="277748"/>
                  </a:cubicBezTo>
                  <a:cubicBezTo>
                    <a:pt x="1221780" y="271742"/>
                    <a:pt x="1223269" y="262734"/>
                    <a:pt x="1223269" y="255227"/>
                  </a:cubicBezTo>
                  <a:cubicBezTo>
                    <a:pt x="1223269" y="252226"/>
                    <a:pt x="1223269" y="249222"/>
                    <a:pt x="1223269" y="247721"/>
                  </a:cubicBezTo>
                  <a:close/>
                  <a:moveTo>
                    <a:pt x="1107193" y="420375"/>
                  </a:moveTo>
                  <a:cubicBezTo>
                    <a:pt x="1116122" y="424879"/>
                    <a:pt x="1126539" y="426380"/>
                    <a:pt x="1136956" y="424879"/>
                  </a:cubicBezTo>
                  <a:cubicBezTo>
                    <a:pt x="1147373" y="423376"/>
                    <a:pt x="1154814" y="418873"/>
                    <a:pt x="1162255" y="411366"/>
                  </a:cubicBezTo>
                  <a:cubicBezTo>
                    <a:pt x="1153326" y="406863"/>
                    <a:pt x="1144397" y="405361"/>
                    <a:pt x="1133980" y="406863"/>
                  </a:cubicBezTo>
                  <a:cubicBezTo>
                    <a:pt x="1123563" y="408365"/>
                    <a:pt x="1114634" y="414369"/>
                    <a:pt x="1107193" y="420375"/>
                  </a:cubicBezTo>
                  <a:close/>
                  <a:moveTo>
                    <a:pt x="1107193" y="403860"/>
                  </a:moveTo>
                  <a:cubicBezTo>
                    <a:pt x="1111657" y="396353"/>
                    <a:pt x="1114634" y="387345"/>
                    <a:pt x="1114634" y="378337"/>
                  </a:cubicBezTo>
                  <a:cubicBezTo>
                    <a:pt x="1114634" y="376835"/>
                    <a:pt x="1114634" y="376835"/>
                    <a:pt x="1114634" y="375336"/>
                  </a:cubicBezTo>
                  <a:cubicBezTo>
                    <a:pt x="1105705" y="379840"/>
                    <a:pt x="1098264" y="385845"/>
                    <a:pt x="1092311" y="393352"/>
                  </a:cubicBezTo>
                  <a:lnTo>
                    <a:pt x="1092311" y="393352"/>
                  </a:lnTo>
                  <a:cubicBezTo>
                    <a:pt x="1087847" y="400859"/>
                    <a:pt x="1084871" y="409867"/>
                    <a:pt x="1084871" y="418875"/>
                  </a:cubicBezTo>
                  <a:cubicBezTo>
                    <a:pt x="1084871" y="420377"/>
                    <a:pt x="1084871" y="420377"/>
                    <a:pt x="1084871" y="421876"/>
                  </a:cubicBezTo>
                  <a:cubicBezTo>
                    <a:pt x="1095288" y="418875"/>
                    <a:pt x="1102728" y="412868"/>
                    <a:pt x="1107193" y="403860"/>
                  </a:cubicBezTo>
                  <a:close/>
                  <a:moveTo>
                    <a:pt x="1119098" y="400859"/>
                  </a:moveTo>
                  <a:cubicBezTo>
                    <a:pt x="1119098" y="400859"/>
                    <a:pt x="1119098" y="402361"/>
                    <a:pt x="1119098" y="400859"/>
                  </a:cubicBezTo>
                  <a:cubicBezTo>
                    <a:pt x="1122073" y="400859"/>
                    <a:pt x="1123563" y="400859"/>
                    <a:pt x="1125051" y="399356"/>
                  </a:cubicBezTo>
                  <a:cubicBezTo>
                    <a:pt x="1131003" y="394852"/>
                    <a:pt x="1133980" y="388847"/>
                    <a:pt x="1136956" y="381340"/>
                  </a:cubicBezTo>
                  <a:cubicBezTo>
                    <a:pt x="1138445" y="376836"/>
                    <a:pt x="1139931" y="370831"/>
                    <a:pt x="1139931" y="366327"/>
                  </a:cubicBezTo>
                  <a:cubicBezTo>
                    <a:pt x="1139931" y="361823"/>
                    <a:pt x="1138441" y="357319"/>
                    <a:pt x="1136956" y="352814"/>
                  </a:cubicBezTo>
                  <a:cubicBezTo>
                    <a:pt x="1131003" y="357319"/>
                    <a:pt x="1126539" y="361823"/>
                    <a:pt x="1123563" y="367828"/>
                  </a:cubicBezTo>
                  <a:cubicBezTo>
                    <a:pt x="1123563" y="381340"/>
                    <a:pt x="1122073" y="391850"/>
                    <a:pt x="1119098" y="400857"/>
                  </a:cubicBezTo>
                  <a:close/>
                  <a:moveTo>
                    <a:pt x="1147373" y="376837"/>
                  </a:moveTo>
                  <a:cubicBezTo>
                    <a:pt x="1147373" y="378340"/>
                    <a:pt x="1147373" y="378340"/>
                    <a:pt x="1147373" y="376837"/>
                  </a:cubicBezTo>
                  <a:cubicBezTo>
                    <a:pt x="1150348" y="376837"/>
                    <a:pt x="1151838" y="375335"/>
                    <a:pt x="1153326" y="373836"/>
                  </a:cubicBezTo>
                  <a:cubicBezTo>
                    <a:pt x="1157790" y="367831"/>
                    <a:pt x="1159279" y="361826"/>
                    <a:pt x="1160767" y="354319"/>
                  </a:cubicBezTo>
                  <a:cubicBezTo>
                    <a:pt x="1160767" y="352816"/>
                    <a:pt x="1160767" y="351318"/>
                    <a:pt x="1160767" y="349815"/>
                  </a:cubicBezTo>
                  <a:cubicBezTo>
                    <a:pt x="1160767" y="342308"/>
                    <a:pt x="1157792" y="333300"/>
                    <a:pt x="1153326" y="325793"/>
                  </a:cubicBezTo>
                  <a:cubicBezTo>
                    <a:pt x="1148861" y="331799"/>
                    <a:pt x="1144397" y="337804"/>
                    <a:pt x="1142909" y="343809"/>
                  </a:cubicBezTo>
                  <a:cubicBezTo>
                    <a:pt x="1147373" y="357321"/>
                    <a:pt x="1148861" y="366329"/>
                    <a:pt x="1147373" y="376839"/>
                  </a:cubicBezTo>
                  <a:close/>
                  <a:moveTo>
                    <a:pt x="1168207" y="346811"/>
                  </a:moveTo>
                  <a:cubicBezTo>
                    <a:pt x="1168207" y="348313"/>
                    <a:pt x="1168207" y="348313"/>
                    <a:pt x="1168207" y="346811"/>
                  </a:cubicBezTo>
                  <a:cubicBezTo>
                    <a:pt x="1171182" y="346811"/>
                    <a:pt x="1172672" y="345308"/>
                    <a:pt x="1174160" y="342306"/>
                  </a:cubicBezTo>
                  <a:cubicBezTo>
                    <a:pt x="1175649" y="337802"/>
                    <a:pt x="1177135" y="333299"/>
                    <a:pt x="1177135" y="327293"/>
                  </a:cubicBezTo>
                  <a:cubicBezTo>
                    <a:pt x="1177135" y="325790"/>
                    <a:pt x="1177135" y="322789"/>
                    <a:pt x="1177135" y="321288"/>
                  </a:cubicBezTo>
                  <a:cubicBezTo>
                    <a:pt x="1175645" y="312280"/>
                    <a:pt x="1171182" y="303272"/>
                    <a:pt x="1163741" y="295765"/>
                  </a:cubicBezTo>
                  <a:cubicBezTo>
                    <a:pt x="1160767" y="301770"/>
                    <a:pt x="1159277" y="309277"/>
                    <a:pt x="1159277" y="315282"/>
                  </a:cubicBezTo>
                  <a:cubicBezTo>
                    <a:pt x="1163741" y="327293"/>
                    <a:pt x="1166718" y="336301"/>
                    <a:pt x="1168206" y="346811"/>
                  </a:cubicBezTo>
                  <a:close/>
                  <a:moveTo>
                    <a:pt x="1183089" y="312280"/>
                  </a:moveTo>
                  <a:cubicBezTo>
                    <a:pt x="1183089" y="313782"/>
                    <a:pt x="1183089" y="313782"/>
                    <a:pt x="1183089" y="312280"/>
                  </a:cubicBezTo>
                  <a:cubicBezTo>
                    <a:pt x="1186064" y="310777"/>
                    <a:pt x="1186064" y="309279"/>
                    <a:pt x="1187554" y="306275"/>
                  </a:cubicBezTo>
                  <a:cubicBezTo>
                    <a:pt x="1187554" y="304772"/>
                    <a:pt x="1187554" y="304772"/>
                    <a:pt x="1187554" y="303273"/>
                  </a:cubicBezTo>
                  <a:cubicBezTo>
                    <a:pt x="1187554" y="297268"/>
                    <a:pt x="1186064" y="291263"/>
                    <a:pt x="1184579" y="285257"/>
                  </a:cubicBezTo>
                  <a:cubicBezTo>
                    <a:pt x="1181604" y="276249"/>
                    <a:pt x="1174162" y="270244"/>
                    <a:pt x="1165233" y="264238"/>
                  </a:cubicBezTo>
                  <a:cubicBezTo>
                    <a:pt x="1163743" y="267239"/>
                    <a:pt x="1163743" y="271745"/>
                    <a:pt x="1163743" y="274748"/>
                  </a:cubicBezTo>
                  <a:cubicBezTo>
                    <a:pt x="1163743" y="277749"/>
                    <a:pt x="1163743" y="280753"/>
                    <a:pt x="1165233" y="283756"/>
                  </a:cubicBezTo>
                  <a:cubicBezTo>
                    <a:pt x="1174162" y="294265"/>
                    <a:pt x="1180114" y="303273"/>
                    <a:pt x="1183091" y="312281"/>
                  </a:cubicBezTo>
                  <a:close/>
                  <a:moveTo>
                    <a:pt x="1189042" y="276248"/>
                  </a:moveTo>
                  <a:cubicBezTo>
                    <a:pt x="1189042" y="276248"/>
                    <a:pt x="1189042" y="276248"/>
                    <a:pt x="1189042" y="276248"/>
                  </a:cubicBezTo>
                  <a:cubicBezTo>
                    <a:pt x="1190531" y="274745"/>
                    <a:pt x="1192016" y="271744"/>
                    <a:pt x="1192016" y="270242"/>
                  </a:cubicBezTo>
                  <a:cubicBezTo>
                    <a:pt x="1190527" y="262736"/>
                    <a:pt x="1189042" y="256730"/>
                    <a:pt x="1184576" y="250725"/>
                  </a:cubicBezTo>
                  <a:cubicBezTo>
                    <a:pt x="1178623" y="243218"/>
                    <a:pt x="1171182" y="237213"/>
                    <a:pt x="1160765" y="234210"/>
                  </a:cubicBezTo>
                  <a:cubicBezTo>
                    <a:pt x="1160765" y="241717"/>
                    <a:pt x="1162255" y="249223"/>
                    <a:pt x="1165230" y="255229"/>
                  </a:cubicBezTo>
                  <a:cubicBezTo>
                    <a:pt x="1175647" y="259733"/>
                    <a:pt x="1183088" y="267239"/>
                    <a:pt x="1189040" y="276248"/>
                  </a:cubicBezTo>
                  <a:close/>
                  <a:moveTo>
                    <a:pt x="1187552" y="232709"/>
                  </a:moveTo>
                  <a:cubicBezTo>
                    <a:pt x="1184577" y="225202"/>
                    <a:pt x="1181600" y="219197"/>
                    <a:pt x="1175647" y="214693"/>
                  </a:cubicBezTo>
                  <a:cubicBezTo>
                    <a:pt x="1168206" y="208687"/>
                    <a:pt x="1160765" y="205685"/>
                    <a:pt x="1150348" y="204184"/>
                  </a:cubicBezTo>
                  <a:cubicBezTo>
                    <a:pt x="1151838" y="211690"/>
                    <a:pt x="1154813" y="217696"/>
                    <a:pt x="1159277" y="222199"/>
                  </a:cubicBezTo>
                  <a:cubicBezTo>
                    <a:pt x="1169695" y="225200"/>
                    <a:pt x="1178623" y="231208"/>
                    <a:pt x="1186064" y="237213"/>
                  </a:cubicBezTo>
                  <a:cubicBezTo>
                    <a:pt x="1186064" y="237213"/>
                    <a:pt x="1187554" y="237213"/>
                    <a:pt x="1187554" y="237213"/>
                  </a:cubicBezTo>
                  <a:cubicBezTo>
                    <a:pt x="1187554" y="237213"/>
                    <a:pt x="1187554" y="235710"/>
                    <a:pt x="1187554" y="232709"/>
                  </a:cubicBezTo>
                  <a:close/>
                  <a:moveTo>
                    <a:pt x="1175647" y="204184"/>
                  </a:moveTo>
                  <a:cubicBezTo>
                    <a:pt x="1175647" y="201182"/>
                    <a:pt x="1174158" y="199679"/>
                    <a:pt x="1174158" y="196677"/>
                  </a:cubicBezTo>
                  <a:cubicBezTo>
                    <a:pt x="1169693" y="190672"/>
                    <a:pt x="1165229" y="186167"/>
                    <a:pt x="1159276" y="183165"/>
                  </a:cubicBezTo>
                  <a:cubicBezTo>
                    <a:pt x="1150347" y="178661"/>
                    <a:pt x="1141418" y="177160"/>
                    <a:pt x="1131001" y="178661"/>
                  </a:cubicBezTo>
                  <a:cubicBezTo>
                    <a:pt x="1135465" y="184666"/>
                    <a:pt x="1138442" y="190672"/>
                    <a:pt x="1144394" y="195175"/>
                  </a:cubicBezTo>
                  <a:cubicBezTo>
                    <a:pt x="1156300" y="195175"/>
                    <a:pt x="1166717" y="198176"/>
                    <a:pt x="1175646" y="204184"/>
                  </a:cubicBezTo>
                  <a:cubicBezTo>
                    <a:pt x="1175646" y="204184"/>
                    <a:pt x="1175646" y="204184"/>
                    <a:pt x="1175646" y="204184"/>
                  </a:cubicBezTo>
                  <a:close/>
                  <a:moveTo>
                    <a:pt x="1169695" y="396355"/>
                  </a:moveTo>
                  <a:cubicBezTo>
                    <a:pt x="1178623" y="393354"/>
                    <a:pt x="1186064" y="385845"/>
                    <a:pt x="1192017" y="376837"/>
                  </a:cubicBezTo>
                  <a:cubicBezTo>
                    <a:pt x="1181600" y="375335"/>
                    <a:pt x="1171183" y="375335"/>
                    <a:pt x="1162253" y="378340"/>
                  </a:cubicBezTo>
                  <a:cubicBezTo>
                    <a:pt x="1154813" y="381341"/>
                    <a:pt x="1147372" y="388849"/>
                    <a:pt x="1141419" y="396356"/>
                  </a:cubicBezTo>
                  <a:cubicBezTo>
                    <a:pt x="1145884" y="396356"/>
                    <a:pt x="1151836" y="397859"/>
                    <a:pt x="1156301" y="399357"/>
                  </a:cubicBezTo>
                  <a:cubicBezTo>
                    <a:pt x="1160765" y="399357"/>
                    <a:pt x="1165230" y="399357"/>
                    <a:pt x="1169695" y="396356"/>
                  </a:cubicBezTo>
                  <a:close/>
                  <a:moveTo>
                    <a:pt x="1194993" y="361824"/>
                  </a:moveTo>
                  <a:cubicBezTo>
                    <a:pt x="1202434" y="355818"/>
                    <a:pt x="1208387" y="346811"/>
                    <a:pt x="1212851" y="336301"/>
                  </a:cubicBezTo>
                  <a:cubicBezTo>
                    <a:pt x="1202434" y="336301"/>
                    <a:pt x="1192017" y="339302"/>
                    <a:pt x="1184576" y="345309"/>
                  </a:cubicBezTo>
                  <a:lnTo>
                    <a:pt x="1184576" y="345309"/>
                  </a:lnTo>
                  <a:cubicBezTo>
                    <a:pt x="1177135" y="351315"/>
                    <a:pt x="1171183" y="358821"/>
                    <a:pt x="1168206" y="367829"/>
                  </a:cubicBezTo>
                  <a:cubicBezTo>
                    <a:pt x="1172671" y="366327"/>
                    <a:pt x="1178623" y="366327"/>
                    <a:pt x="1183088" y="366327"/>
                  </a:cubicBezTo>
                  <a:cubicBezTo>
                    <a:pt x="1187553" y="366327"/>
                    <a:pt x="1192017" y="364824"/>
                    <a:pt x="1194993" y="361822"/>
                  </a:cubicBezTo>
                  <a:close/>
                  <a:moveTo>
                    <a:pt x="1221780" y="292763"/>
                  </a:moveTo>
                  <a:cubicBezTo>
                    <a:pt x="1212851" y="295764"/>
                    <a:pt x="1203922" y="300269"/>
                    <a:pt x="1196481" y="307776"/>
                  </a:cubicBezTo>
                  <a:cubicBezTo>
                    <a:pt x="1190529" y="315282"/>
                    <a:pt x="1187553" y="324290"/>
                    <a:pt x="1186064" y="334800"/>
                  </a:cubicBezTo>
                  <a:cubicBezTo>
                    <a:pt x="1190529" y="333297"/>
                    <a:pt x="1194993" y="331799"/>
                    <a:pt x="1200946" y="330296"/>
                  </a:cubicBezTo>
                  <a:cubicBezTo>
                    <a:pt x="1205410" y="327295"/>
                    <a:pt x="1208387" y="324290"/>
                    <a:pt x="1211363" y="321288"/>
                  </a:cubicBezTo>
                  <a:cubicBezTo>
                    <a:pt x="1218804" y="313781"/>
                    <a:pt x="1221780" y="303272"/>
                    <a:pt x="1221780" y="292763"/>
                  </a:cubicBezTo>
                  <a:close/>
                  <a:moveTo>
                    <a:pt x="1212851" y="202682"/>
                  </a:moveTo>
                  <a:cubicBezTo>
                    <a:pt x="1205410" y="210189"/>
                    <a:pt x="1199458" y="217696"/>
                    <a:pt x="1196481" y="228205"/>
                  </a:cubicBezTo>
                  <a:cubicBezTo>
                    <a:pt x="1194992" y="231206"/>
                    <a:pt x="1194992" y="235712"/>
                    <a:pt x="1194992" y="240215"/>
                  </a:cubicBezTo>
                  <a:cubicBezTo>
                    <a:pt x="1194992" y="246221"/>
                    <a:pt x="1196481" y="252226"/>
                    <a:pt x="1197967" y="256730"/>
                  </a:cubicBezTo>
                  <a:cubicBezTo>
                    <a:pt x="1200942" y="252226"/>
                    <a:pt x="1205407" y="249224"/>
                    <a:pt x="1208384" y="246221"/>
                  </a:cubicBezTo>
                  <a:cubicBezTo>
                    <a:pt x="1211359" y="241717"/>
                    <a:pt x="1212848" y="237213"/>
                    <a:pt x="1214337" y="232709"/>
                  </a:cubicBezTo>
                  <a:cubicBezTo>
                    <a:pt x="1215826" y="229708"/>
                    <a:pt x="1215826" y="225202"/>
                    <a:pt x="1215826" y="222200"/>
                  </a:cubicBezTo>
                  <a:cubicBezTo>
                    <a:pt x="1217315" y="216194"/>
                    <a:pt x="1215826" y="210189"/>
                    <a:pt x="1212851" y="202682"/>
                  </a:cubicBezTo>
                  <a:close/>
                  <a:moveTo>
                    <a:pt x="1183088" y="190672"/>
                  </a:moveTo>
                  <a:cubicBezTo>
                    <a:pt x="1183088" y="199679"/>
                    <a:pt x="1186063" y="208687"/>
                    <a:pt x="1192017" y="217696"/>
                  </a:cubicBezTo>
                  <a:cubicBezTo>
                    <a:pt x="1193506" y="213191"/>
                    <a:pt x="1196481" y="208687"/>
                    <a:pt x="1199458" y="204184"/>
                  </a:cubicBezTo>
                  <a:cubicBezTo>
                    <a:pt x="1200947" y="199679"/>
                    <a:pt x="1202433" y="195175"/>
                    <a:pt x="1202433" y="190672"/>
                  </a:cubicBezTo>
                  <a:cubicBezTo>
                    <a:pt x="1202433" y="190672"/>
                    <a:pt x="1202433" y="190672"/>
                    <a:pt x="1202433" y="190672"/>
                  </a:cubicBezTo>
                  <a:cubicBezTo>
                    <a:pt x="1202433" y="180162"/>
                    <a:pt x="1199458" y="171154"/>
                    <a:pt x="1193503" y="162146"/>
                  </a:cubicBezTo>
                  <a:cubicBezTo>
                    <a:pt x="1187551" y="171154"/>
                    <a:pt x="1183086" y="180162"/>
                    <a:pt x="1183086" y="190672"/>
                  </a:cubicBezTo>
                  <a:cubicBezTo>
                    <a:pt x="1183086" y="190672"/>
                    <a:pt x="1183086" y="190672"/>
                    <a:pt x="1183086" y="190672"/>
                  </a:cubicBezTo>
                  <a:close/>
                  <a:moveTo>
                    <a:pt x="1159278" y="147133"/>
                  </a:moveTo>
                  <a:cubicBezTo>
                    <a:pt x="1159278" y="150134"/>
                    <a:pt x="1159278" y="154639"/>
                    <a:pt x="1160767" y="157642"/>
                  </a:cubicBezTo>
                  <a:cubicBezTo>
                    <a:pt x="1162256" y="166650"/>
                    <a:pt x="1168207" y="174157"/>
                    <a:pt x="1175649" y="181663"/>
                  </a:cubicBezTo>
                  <a:cubicBezTo>
                    <a:pt x="1177138" y="177160"/>
                    <a:pt x="1178623" y="171154"/>
                    <a:pt x="1180113" y="166650"/>
                  </a:cubicBezTo>
                  <a:cubicBezTo>
                    <a:pt x="1180113" y="165147"/>
                    <a:pt x="1180113" y="165147"/>
                    <a:pt x="1180113" y="163649"/>
                  </a:cubicBezTo>
                  <a:cubicBezTo>
                    <a:pt x="1180113" y="160648"/>
                    <a:pt x="1180113" y="157643"/>
                    <a:pt x="1178623" y="153139"/>
                  </a:cubicBezTo>
                  <a:cubicBezTo>
                    <a:pt x="1175649" y="144131"/>
                    <a:pt x="1171183" y="135123"/>
                    <a:pt x="1162253" y="127616"/>
                  </a:cubicBezTo>
                  <a:cubicBezTo>
                    <a:pt x="1160764" y="133622"/>
                    <a:pt x="1159279" y="139627"/>
                    <a:pt x="1159279" y="147134"/>
                  </a:cubicBezTo>
                  <a:close/>
                  <a:moveTo>
                    <a:pt x="1154813" y="165149"/>
                  </a:moveTo>
                  <a:cubicBezTo>
                    <a:pt x="1148860" y="160645"/>
                    <a:pt x="1142908" y="157642"/>
                    <a:pt x="1136955" y="154639"/>
                  </a:cubicBezTo>
                  <a:cubicBezTo>
                    <a:pt x="1128026" y="151638"/>
                    <a:pt x="1117609" y="153137"/>
                    <a:pt x="1108680" y="156142"/>
                  </a:cubicBezTo>
                  <a:cubicBezTo>
                    <a:pt x="1113144" y="162147"/>
                    <a:pt x="1119097" y="166651"/>
                    <a:pt x="1125050" y="169654"/>
                  </a:cubicBezTo>
                  <a:cubicBezTo>
                    <a:pt x="1135467" y="168151"/>
                    <a:pt x="1147372" y="168151"/>
                    <a:pt x="1156301" y="171156"/>
                  </a:cubicBezTo>
                  <a:cubicBezTo>
                    <a:pt x="1156301" y="171156"/>
                    <a:pt x="1157790" y="171156"/>
                    <a:pt x="1157790" y="171156"/>
                  </a:cubicBezTo>
                  <a:cubicBezTo>
                    <a:pt x="1156301" y="169654"/>
                    <a:pt x="1156301" y="168155"/>
                    <a:pt x="1154816" y="165151"/>
                  </a:cubicBezTo>
                  <a:close/>
                  <a:moveTo>
                    <a:pt x="1126538" y="108098"/>
                  </a:moveTo>
                  <a:cubicBezTo>
                    <a:pt x="1126538" y="115605"/>
                    <a:pt x="1128027" y="123111"/>
                    <a:pt x="1131002" y="130618"/>
                  </a:cubicBezTo>
                  <a:cubicBezTo>
                    <a:pt x="1135467" y="139626"/>
                    <a:pt x="1142908" y="145631"/>
                    <a:pt x="1151836" y="150135"/>
                  </a:cubicBezTo>
                  <a:cubicBezTo>
                    <a:pt x="1151836" y="144130"/>
                    <a:pt x="1151836" y="139626"/>
                    <a:pt x="1153326" y="133621"/>
                  </a:cubicBezTo>
                  <a:cubicBezTo>
                    <a:pt x="1151836" y="129117"/>
                    <a:pt x="1151836" y="124612"/>
                    <a:pt x="1148861" y="121610"/>
                  </a:cubicBezTo>
                  <a:cubicBezTo>
                    <a:pt x="1144397" y="112602"/>
                    <a:pt x="1136956" y="105095"/>
                    <a:pt x="1128027" y="100591"/>
                  </a:cubicBezTo>
                  <a:cubicBezTo>
                    <a:pt x="1126538" y="103592"/>
                    <a:pt x="1126538" y="105095"/>
                    <a:pt x="1126538" y="108098"/>
                  </a:cubicBezTo>
                  <a:close/>
                  <a:moveTo>
                    <a:pt x="1087845" y="111099"/>
                  </a:moveTo>
                  <a:cubicBezTo>
                    <a:pt x="1090820" y="121608"/>
                    <a:pt x="1096775" y="130616"/>
                    <a:pt x="1104215" y="135121"/>
                  </a:cubicBezTo>
                  <a:cubicBezTo>
                    <a:pt x="1111656" y="139624"/>
                    <a:pt x="1120585" y="142627"/>
                    <a:pt x="1129514" y="144128"/>
                  </a:cubicBezTo>
                  <a:cubicBezTo>
                    <a:pt x="1126539" y="141127"/>
                    <a:pt x="1125050" y="138123"/>
                    <a:pt x="1122073" y="133619"/>
                  </a:cubicBezTo>
                  <a:lnTo>
                    <a:pt x="1122073" y="133619"/>
                  </a:lnTo>
                  <a:cubicBezTo>
                    <a:pt x="1120584" y="130618"/>
                    <a:pt x="1119098" y="126112"/>
                    <a:pt x="1117609" y="123109"/>
                  </a:cubicBezTo>
                  <a:cubicBezTo>
                    <a:pt x="1116119" y="121607"/>
                    <a:pt x="1116119" y="121607"/>
                    <a:pt x="1114634" y="120108"/>
                  </a:cubicBezTo>
                  <a:cubicBezTo>
                    <a:pt x="1108681" y="114103"/>
                    <a:pt x="1099752" y="111100"/>
                    <a:pt x="1087847" y="111100"/>
                  </a:cubicBezTo>
                  <a:close/>
                  <a:moveTo>
                    <a:pt x="971769" y="346809"/>
                  </a:moveTo>
                  <a:cubicBezTo>
                    <a:pt x="971769" y="354315"/>
                    <a:pt x="977722" y="363324"/>
                    <a:pt x="991115" y="363324"/>
                  </a:cubicBezTo>
                  <a:lnTo>
                    <a:pt x="1016414" y="363324"/>
                  </a:lnTo>
                  <a:cubicBezTo>
                    <a:pt x="1013439" y="372332"/>
                    <a:pt x="1010461" y="385844"/>
                    <a:pt x="1010461" y="399356"/>
                  </a:cubicBezTo>
                  <a:cubicBezTo>
                    <a:pt x="1010461" y="417372"/>
                    <a:pt x="1013436" y="432385"/>
                    <a:pt x="1019390" y="442894"/>
                  </a:cubicBezTo>
                  <a:cubicBezTo>
                    <a:pt x="1000044" y="439893"/>
                    <a:pt x="986650" y="435388"/>
                    <a:pt x="973257" y="427881"/>
                  </a:cubicBezTo>
                  <a:lnTo>
                    <a:pt x="971768" y="427881"/>
                  </a:lnTo>
                  <a:lnTo>
                    <a:pt x="968793" y="435388"/>
                  </a:lnTo>
                  <a:lnTo>
                    <a:pt x="970282" y="435388"/>
                  </a:lnTo>
                  <a:cubicBezTo>
                    <a:pt x="982188" y="441393"/>
                    <a:pt x="992605" y="444396"/>
                    <a:pt x="1005998" y="448900"/>
                  </a:cubicBezTo>
                  <a:cubicBezTo>
                    <a:pt x="1005998" y="448900"/>
                    <a:pt x="1016415" y="450403"/>
                    <a:pt x="1023856" y="451901"/>
                  </a:cubicBezTo>
                  <a:cubicBezTo>
                    <a:pt x="1022367" y="453404"/>
                    <a:pt x="1020881" y="456405"/>
                    <a:pt x="1020881" y="459408"/>
                  </a:cubicBezTo>
                  <a:cubicBezTo>
                    <a:pt x="1020881" y="465413"/>
                    <a:pt x="1025346" y="469917"/>
                    <a:pt x="1031298" y="469917"/>
                  </a:cubicBezTo>
                  <a:cubicBezTo>
                    <a:pt x="1037251" y="469917"/>
                    <a:pt x="1041715" y="465413"/>
                    <a:pt x="1041715" y="459408"/>
                  </a:cubicBezTo>
                  <a:cubicBezTo>
                    <a:pt x="1041715" y="456406"/>
                    <a:pt x="1040226" y="453402"/>
                    <a:pt x="1038741" y="451901"/>
                  </a:cubicBezTo>
                  <a:cubicBezTo>
                    <a:pt x="1046182" y="450398"/>
                    <a:pt x="1055111" y="448900"/>
                    <a:pt x="1055111" y="448900"/>
                  </a:cubicBezTo>
                  <a:cubicBezTo>
                    <a:pt x="1068504" y="445899"/>
                    <a:pt x="1080409" y="442894"/>
                    <a:pt x="1092315" y="435388"/>
                  </a:cubicBezTo>
                  <a:lnTo>
                    <a:pt x="1093804" y="435388"/>
                  </a:lnTo>
                  <a:lnTo>
                    <a:pt x="1090829" y="426380"/>
                  </a:lnTo>
                  <a:lnTo>
                    <a:pt x="1089340" y="426380"/>
                  </a:lnTo>
                  <a:cubicBezTo>
                    <a:pt x="1075946" y="433887"/>
                    <a:pt x="1062553" y="438391"/>
                    <a:pt x="1043207" y="441393"/>
                  </a:cubicBezTo>
                  <a:cubicBezTo>
                    <a:pt x="1047671" y="430884"/>
                    <a:pt x="1052136" y="415870"/>
                    <a:pt x="1052136" y="397854"/>
                  </a:cubicBezTo>
                  <a:cubicBezTo>
                    <a:pt x="1052136" y="384342"/>
                    <a:pt x="1050646" y="370830"/>
                    <a:pt x="1046183" y="361822"/>
                  </a:cubicBezTo>
                  <a:lnTo>
                    <a:pt x="1071482" y="361822"/>
                  </a:lnTo>
                  <a:cubicBezTo>
                    <a:pt x="1084875" y="361822"/>
                    <a:pt x="1090828" y="354315"/>
                    <a:pt x="1090828" y="345308"/>
                  </a:cubicBezTo>
                  <a:cubicBezTo>
                    <a:pt x="1090828" y="339302"/>
                    <a:pt x="1086364" y="333297"/>
                    <a:pt x="1078923" y="333297"/>
                  </a:cubicBezTo>
                  <a:cubicBezTo>
                    <a:pt x="1072970" y="333297"/>
                    <a:pt x="1067017" y="337801"/>
                    <a:pt x="1067017" y="345308"/>
                  </a:cubicBezTo>
                  <a:cubicBezTo>
                    <a:pt x="1067017" y="346810"/>
                    <a:pt x="1067017" y="348309"/>
                    <a:pt x="1068507" y="349812"/>
                  </a:cubicBezTo>
                  <a:cubicBezTo>
                    <a:pt x="1069996" y="351314"/>
                    <a:pt x="1069996" y="354315"/>
                    <a:pt x="1065532" y="354315"/>
                  </a:cubicBezTo>
                  <a:lnTo>
                    <a:pt x="1050650" y="354315"/>
                  </a:lnTo>
                  <a:lnTo>
                    <a:pt x="1050650" y="163646"/>
                  </a:lnTo>
                  <a:cubicBezTo>
                    <a:pt x="1050650" y="138123"/>
                    <a:pt x="1049161" y="106595"/>
                    <a:pt x="1034280" y="76568"/>
                  </a:cubicBezTo>
                  <a:lnTo>
                    <a:pt x="1029816" y="67560"/>
                  </a:lnTo>
                  <a:lnTo>
                    <a:pt x="1025352" y="76568"/>
                  </a:lnTo>
                  <a:cubicBezTo>
                    <a:pt x="1010470" y="106595"/>
                    <a:pt x="1008982" y="138123"/>
                    <a:pt x="1008982" y="163646"/>
                  </a:cubicBezTo>
                  <a:lnTo>
                    <a:pt x="1008982" y="354315"/>
                  </a:lnTo>
                  <a:lnTo>
                    <a:pt x="994100" y="354315"/>
                  </a:lnTo>
                  <a:cubicBezTo>
                    <a:pt x="989636" y="354315"/>
                    <a:pt x="991125" y="351314"/>
                    <a:pt x="991125" y="349812"/>
                  </a:cubicBezTo>
                  <a:cubicBezTo>
                    <a:pt x="991125" y="348309"/>
                    <a:pt x="992615" y="346811"/>
                    <a:pt x="992615" y="345308"/>
                  </a:cubicBezTo>
                  <a:cubicBezTo>
                    <a:pt x="992615" y="339302"/>
                    <a:pt x="988150" y="333297"/>
                    <a:pt x="982198" y="333297"/>
                  </a:cubicBezTo>
                  <a:cubicBezTo>
                    <a:pt x="977733" y="334800"/>
                    <a:pt x="971781" y="340803"/>
                    <a:pt x="971781" y="346809"/>
                  </a:cubicBezTo>
                  <a:close/>
                  <a:moveTo>
                    <a:pt x="940518" y="369329"/>
                  </a:moveTo>
                  <a:cubicBezTo>
                    <a:pt x="937543" y="363324"/>
                    <a:pt x="933077" y="358820"/>
                    <a:pt x="927124" y="354315"/>
                  </a:cubicBezTo>
                  <a:cubicBezTo>
                    <a:pt x="925635" y="358820"/>
                    <a:pt x="924149" y="363324"/>
                    <a:pt x="924149" y="367827"/>
                  </a:cubicBezTo>
                  <a:cubicBezTo>
                    <a:pt x="924149" y="372332"/>
                    <a:pt x="925639" y="378337"/>
                    <a:pt x="927124" y="382841"/>
                  </a:cubicBezTo>
                  <a:cubicBezTo>
                    <a:pt x="928614" y="390348"/>
                    <a:pt x="933077" y="394852"/>
                    <a:pt x="937541" y="400857"/>
                  </a:cubicBezTo>
                  <a:cubicBezTo>
                    <a:pt x="939031" y="400857"/>
                    <a:pt x="942006" y="402360"/>
                    <a:pt x="943494" y="402360"/>
                  </a:cubicBezTo>
                  <a:cubicBezTo>
                    <a:pt x="943494" y="402360"/>
                    <a:pt x="943494" y="400857"/>
                    <a:pt x="943494" y="400857"/>
                  </a:cubicBezTo>
                  <a:cubicBezTo>
                    <a:pt x="940519" y="391849"/>
                    <a:pt x="939030" y="381340"/>
                    <a:pt x="940519" y="369329"/>
                  </a:cubicBezTo>
                  <a:close/>
                  <a:moveTo>
                    <a:pt x="931588" y="178659"/>
                  </a:moveTo>
                  <a:cubicBezTo>
                    <a:pt x="922660" y="177157"/>
                    <a:pt x="912243" y="178659"/>
                    <a:pt x="903313" y="183163"/>
                  </a:cubicBezTo>
                  <a:cubicBezTo>
                    <a:pt x="897361" y="186164"/>
                    <a:pt x="891408" y="190670"/>
                    <a:pt x="888432" y="196675"/>
                  </a:cubicBezTo>
                  <a:cubicBezTo>
                    <a:pt x="888432" y="199676"/>
                    <a:pt x="888432" y="201179"/>
                    <a:pt x="886942" y="204182"/>
                  </a:cubicBezTo>
                  <a:cubicBezTo>
                    <a:pt x="886942" y="204182"/>
                    <a:pt x="888432" y="204182"/>
                    <a:pt x="888432" y="204182"/>
                  </a:cubicBezTo>
                  <a:cubicBezTo>
                    <a:pt x="897361" y="198176"/>
                    <a:pt x="907778" y="195174"/>
                    <a:pt x="919683" y="195174"/>
                  </a:cubicBezTo>
                  <a:cubicBezTo>
                    <a:pt x="924148" y="190670"/>
                    <a:pt x="928612" y="184664"/>
                    <a:pt x="931588" y="178659"/>
                  </a:cubicBezTo>
                  <a:close/>
                  <a:moveTo>
                    <a:pt x="921171" y="345308"/>
                  </a:moveTo>
                  <a:cubicBezTo>
                    <a:pt x="919682" y="339302"/>
                    <a:pt x="915219" y="333297"/>
                    <a:pt x="910754" y="327291"/>
                  </a:cubicBezTo>
                  <a:cubicBezTo>
                    <a:pt x="906290" y="334798"/>
                    <a:pt x="903313" y="342305"/>
                    <a:pt x="903313" y="351313"/>
                  </a:cubicBezTo>
                  <a:cubicBezTo>
                    <a:pt x="903313" y="352816"/>
                    <a:pt x="903313" y="354314"/>
                    <a:pt x="903313" y="355817"/>
                  </a:cubicBezTo>
                  <a:cubicBezTo>
                    <a:pt x="903313" y="363324"/>
                    <a:pt x="906288" y="369329"/>
                    <a:pt x="910754" y="375334"/>
                  </a:cubicBezTo>
                  <a:cubicBezTo>
                    <a:pt x="912244" y="376837"/>
                    <a:pt x="915219" y="378336"/>
                    <a:pt x="916707" y="379838"/>
                  </a:cubicBezTo>
                  <a:cubicBezTo>
                    <a:pt x="916707" y="379838"/>
                    <a:pt x="916707" y="378336"/>
                    <a:pt x="916707" y="378336"/>
                  </a:cubicBezTo>
                  <a:cubicBezTo>
                    <a:pt x="915217" y="366325"/>
                    <a:pt x="916707" y="357317"/>
                    <a:pt x="921171" y="345306"/>
                  </a:cubicBezTo>
                  <a:close/>
                  <a:moveTo>
                    <a:pt x="886944" y="328793"/>
                  </a:moveTo>
                  <a:cubicBezTo>
                    <a:pt x="886944" y="333297"/>
                    <a:pt x="888433" y="337801"/>
                    <a:pt x="889918" y="343806"/>
                  </a:cubicBezTo>
                  <a:cubicBezTo>
                    <a:pt x="891408" y="345309"/>
                    <a:pt x="892893" y="346807"/>
                    <a:pt x="894383" y="348310"/>
                  </a:cubicBezTo>
                  <a:cubicBezTo>
                    <a:pt x="894383" y="348310"/>
                    <a:pt x="894383" y="346808"/>
                    <a:pt x="895872" y="346808"/>
                  </a:cubicBezTo>
                  <a:cubicBezTo>
                    <a:pt x="897362" y="336298"/>
                    <a:pt x="900337" y="325789"/>
                    <a:pt x="906289" y="316781"/>
                  </a:cubicBezTo>
                  <a:cubicBezTo>
                    <a:pt x="906289" y="309274"/>
                    <a:pt x="903315" y="303269"/>
                    <a:pt x="900337" y="297263"/>
                  </a:cubicBezTo>
                  <a:cubicBezTo>
                    <a:pt x="892896" y="304770"/>
                    <a:pt x="888432" y="313778"/>
                    <a:pt x="886944" y="322786"/>
                  </a:cubicBezTo>
                  <a:cubicBezTo>
                    <a:pt x="886944" y="324289"/>
                    <a:pt x="886944" y="327290"/>
                    <a:pt x="886944" y="328792"/>
                  </a:cubicBezTo>
                  <a:close/>
                  <a:moveTo>
                    <a:pt x="898849" y="286755"/>
                  </a:moveTo>
                  <a:cubicBezTo>
                    <a:pt x="900339" y="283754"/>
                    <a:pt x="900339" y="280750"/>
                    <a:pt x="900339" y="277748"/>
                  </a:cubicBezTo>
                  <a:cubicBezTo>
                    <a:pt x="900339" y="274746"/>
                    <a:pt x="898849" y="270241"/>
                    <a:pt x="898849" y="267238"/>
                  </a:cubicBezTo>
                  <a:cubicBezTo>
                    <a:pt x="889920" y="273243"/>
                    <a:pt x="883968" y="279249"/>
                    <a:pt x="879503" y="288257"/>
                  </a:cubicBezTo>
                  <a:cubicBezTo>
                    <a:pt x="876528" y="294262"/>
                    <a:pt x="876528" y="300267"/>
                    <a:pt x="876528" y="306273"/>
                  </a:cubicBezTo>
                  <a:cubicBezTo>
                    <a:pt x="876528" y="307776"/>
                    <a:pt x="876528" y="307776"/>
                    <a:pt x="876528" y="309274"/>
                  </a:cubicBezTo>
                  <a:cubicBezTo>
                    <a:pt x="878018" y="310777"/>
                    <a:pt x="879503" y="313778"/>
                    <a:pt x="879503" y="315279"/>
                  </a:cubicBezTo>
                  <a:cubicBezTo>
                    <a:pt x="879503" y="315279"/>
                    <a:pt x="880992" y="315279"/>
                    <a:pt x="880992" y="313777"/>
                  </a:cubicBezTo>
                  <a:cubicBezTo>
                    <a:pt x="883967" y="303267"/>
                    <a:pt x="889921" y="294259"/>
                    <a:pt x="898850" y="286753"/>
                  </a:cubicBezTo>
                  <a:close/>
                  <a:moveTo>
                    <a:pt x="876527" y="232707"/>
                  </a:moveTo>
                  <a:cubicBezTo>
                    <a:pt x="876527" y="234210"/>
                    <a:pt x="876527" y="237211"/>
                    <a:pt x="876527" y="238712"/>
                  </a:cubicBezTo>
                  <a:cubicBezTo>
                    <a:pt x="876527" y="238712"/>
                    <a:pt x="878016" y="238712"/>
                    <a:pt x="878016" y="238712"/>
                  </a:cubicBezTo>
                  <a:cubicBezTo>
                    <a:pt x="885457" y="231206"/>
                    <a:pt x="894386" y="226702"/>
                    <a:pt x="904803" y="223699"/>
                  </a:cubicBezTo>
                  <a:cubicBezTo>
                    <a:pt x="909267" y="217694"/>
                    <a:pt x="912244" y="211688"/>
                    <a:pt x="913732" y="205683"/>
                  </a:cubicBezTo>
                  <a:cubicBezTo>
                    <a:pt x="903315" y="207186"/>
                    <a:pt x="894386" y="210187"/>
                    <a:pt x="886945" y="216193"/>
                  </a:cubicBezTo>
                  <a:cubicBezTo>
                    <a:pt x="882481" y="219194"/>
                    <a:pt x="878016" y="226702"/>
                    <a:pt x="876528" y="232707"/>
                  </a:cubicBezTo>
                  <a:close/>
                  <a:moveTo>
                    <a:pt x="872062" y="270241"/>
                  </a:moveTo>
                  <a:cubicBezTo>
                    <a:pt x="873551" y="271743"/>
                    <a:pt x="873551" y="274745"/>
                    <a:pt x="873551" y="277748"/>
                  </a:cubicBezTo>
                  <a:cubicBezTo>
                    <a:pt x="873551" y="277748"/>
                    <a:pt x="873551" y="277748"/>
                    <a:pt x="875041" y="277748"/>
                  </a:cubicBezTo>
                  <a:cubicBezTo>
                    <a:pt x="880994" y="268739"/>
                    <a:pt x="888435" y="261233"/>
                    <a:pt x="898852" y="256729"/>
                  </a:cubicBezTo>
                  <a:cubicBezTo>
                    <a:pt x="901826" y="250723"/>
                    <a:pt x="903316" y="243217"/>
                    <a:pt x="903316" y="235710"/>
                  </a:cubicBezTo>
                  <a:cubicBezTo>
                    <a:pt x="892899" y="238711"/>
                    <a:pt x="885458" y="244718"/>
                    <a:pt x="879505" y="252224"/>
                  </a:cubicBezTo>
                  <a:cubicBezTo>
                    <a:pt x="875041" y="256729"/>
                    <a:pt x="872065" y="262734"/>
                    <a:pt x="872065" y="270241"/>
                  </a:cubicBezTo>
                  <a:close/>
                  <a:moveTo>
                    <a:pt x="866110" y="307774"/>
                  </a:moveTo>
                  <a:cubicBezTo>
                    <a:pt x="860157" y="300267"/>
                    <a:pt x="851228" y="295763"/>
                    <a:pt x="840811" y="292761"/>
                  </a:cubicBezTo>
                  <a:cubicBezTo>
                    <a:pt x="842300" y="303270"/>
                    <a:pt x="845275" y="312278"/>
                    <a:pt x="851228" y="319785"/>
                  </a:cubicBezTo>
                  <a:cubicBezTo>
                    <a:pt x="854203" y="322786"/>
                    <a:pt x="858669" y="325790"/>
                    <a:pt x="861645" y="328793"/>
                  </a:cubicBezTo>
                  <a:cubicBezTo>
                    <a:pt x="866110" y="330295"/>
                    <a:pt x="870574" y="331794"/>
                    <a:pt x="875038" y="333297"/>
                  </a:cubicBezTo>
                  <a:cubicBezTo>
                    <a:pt x="875038" y="324289"/>
                    <a:pt x="872064" y="315281"/>
                    <a:pt x="866110" y="307774"/>
                  </a:cubicBezTo>
                  <a:close/>
                  <a:moveTo>
                    <a:pt x="851228" y="336300"/>
                  </a:moveTo>
                  <a:cubicBezTo>
                    <a:pt x="854203" y="346809"/>
                    <a:pt x="860157" y="355817"/>
                    <a:pt x="867598" y="361822"/>
                  </a:cubicBezTo>
                  <a:cubicBezTo>
                    <a:pt x="870573" y="364823"/>
                    <a:pt x="875038" y="366327"/>
                    <a:pt x="879503" y="367827"/>
                  </a:cubicBezTo>
                  <a:cubicBezTo>
                    <a:pt x="885456" y="367827"/>
                    <a:pt x="889920" y="367827"/>
                    <a:pt x="894385" y="369330"/>
                  </a:cubicBezTo>
                  <a:cubicBezTo>
                    <a:pt x="889920" y="360322"/>
                    <a:pt x="885456" y="351314"/>
                    <a:pt x="878015" y="346810"/>
                  </a:cubicBezTo>
                  <a:lnTo>
                    <a:pt x="878015" y="346810"/>
                  </a:lnTo>
                  <a:cubicBezTo>
                    <a:pt x="872062" y="339303"/>
                    <a:pt x="861645" y="336301"/>
                    <a:pt x="851228" y="336301"/>
                  </a:cubicBezTo>
                  <a:close/>
                  <a:moveTo>
                    <a:pt x="872062" y="378337"/>
                  </a:moveTo>
                  <a:cubicBezTo>
                    <a:pt x="878015" y="387345"/>
                    <a:pt x="883968" y="393350"/>
                    <a:pt x="894385" y="397854"/>
                  </a:cubicBezTo>
                  <a:cubicBezTo>
                    <a:pt x="898849" y="399357"/>
                    <a:pt x="903313" y="400855"/>
                    <a:pt x="907778" y="400855"/>
                  </a:cubicBezTo>
                  <a:cubicBezTo>
                    <a:pt x="912243" y="399353"/>
                    <a:pt x="918195" y="399353"/>
                    <a:pt x="922660" y="397854"/>
                  </a:cubicBezTo>
                  <a:cubicBezTo>
                    <a:pt x="916707" y="390348"/>
                    <a:pt x="909266" y="382841"/>
                    <a:pt x="901825" y="379838"/>
                  </a:cubicBezTo>
                  <a:cubicBezTo>
                    <a:pt x="892896" y="375334"/>
                    <a:pt x="882479" y="375334"/>
                    <a:pt x="872062" y="378336"/>
                  </a:cubicBezTo>
                  <a:close/>
                  <a:moveTo>
                    <a:pt x="901825" y="412868"/>
                  </a:moveTo>
                  <a:cubicBezTo>
                    <a:pt x="909266" y="420375"/>
                    <a:pt x="918195" y="424879"/>
                    <a:pt x="928612" y="426380"/>
                  </a:cubicBezTo>
                  <a:cubicBezTo>
                    <a:pt x="937541" y="427882"/>
                    <a:pt x="947958" y="424877"/>
                    <a:pt x="956888" y="421876"/>
                  </a:cubicBezTo>
                  <a:cubicBezTo>
                    <a:pt x="949447" y="414369"/>
                    <a:pt x="940518" y="409865"/>
                    <a:pt x="930100" y="408364"/>
                  </a:cubicBezTo>
                  <a:lnTo>
                    <a:pt x="930100" y="408364"/>
                  </a:lnTo>
                  <a:cubicBezTo>
                    <a:pt x="921171" y="405363"/>
                    <a:pt x="910754" y="408364"/>
                    <a:pt x="901825" y="412868"/>
                  </a:cubicBezTo>
                  <a:close/>
                  <a:moveTo>
                    <a:pt x="979210" y="421876"/>
                  </a:moveTo>
                  <a:cubicBezTo>
                    <a:pt x="979210" y="420373"/>
                    <a:pt x="979210" y="420373"/>
                    <a:pt x="979210" y="418875"/>
                  </a:cubicBezTo>
                  <a:cubicBezTo>
                    <a:pt x="979210" y="409866"/>
                    <a:pt x="976235" y="400859"/>
                    <a:pt x="971769" y="393352"/>
                  </a:cubicBezTo>
                  <a:lnTo>
                    <a:pt x="971769" y="393352"/>
                  </a:lnTo>
                  <a:cubicBezTo>
                    <a:pt x="965816" y="385845"/>
                    <a:pt x="958375" y="379840"/>
                    <a:pt x="949447" y="375336"/>
                  </a:cubicBezTo>
                  <a:cubicBezTo>
                    <a:pt x="949447" y="376839"/>
                    <a:pt x="949447" y="376839"/>
                    <a:pt x="949447" y="378337"/>
                  </a:cubicBezTo>
                  <a:cubicBezTo>
                    <a:pt x="949447" y="387345"/>
                    <a:pt x="952421" y="396353"/>
                    <a:pt x="956888" y="403860"/>
                  </a:cubicBezTo>
                  <a:cubicBezTo>
                    <a:pt x="961352" y="412868"/>
                    <a:pt x="968793" y="418873"/>
                    <a:pt x="979210" y="421876"/>
                  </a:cubicBezTo>
                  <a:close/>
                  <a:moveTo>
                    <a:pt x="940518" y="133619"/>
                  </a:moveTo>
                  <a:cubicBezTo>
                    <a:pt x="939028" y="136620"/>
                    <a:pt x="936053" y="141126"/>
                    <a:pt x="933077" y="144128"/>
                  </a:cubicBezTo>
                  <a:cubicBezTo>
                    <a:pt x="942006" y="144128"/>
                    <a:pt x="950935" y="141127"/>
                    <a:pt x="958375" y="135121"/>
                  </a:cubicBezTo>
                  <a:cubicBezTo>
                    <a:pt x="965816" y="129115"/>
                    <a:pt x="971769" y="120107"/>
                    <a:pt x="976233" y="111099"/>
                  </a:cubicBezTo>
                  <a:cubicBezTo>
                    <a:pt x="965816" y="111099"/>
                    <a:pt x="955399" y="114100"/>
                    <a:pt x="947958" y="120107"/>
                  </a:cubicBezTo>
                  <a:cubicBezTo>
                    <a:pt x="946469" y="121610"/>
                    <a:pt x="946469" y="121610"/>
                    <a:pt x="944984" y="123108"/>
                  </a:cubicBezTo>
                  <a:cubicBezTo>
                    <a:pt x="943494" y="126109"/>
                    <a:pt x="942009" y="130615"/>
                    <a:pt x="940519" y="133618"/>
                  </a:cubicBezTo>
                  <a:close/>
                  <a:moveTo>
                    <a:pt x="910754" y="133619"/>
                  </a:moveTo>
                  <a:cubicBezTo>
                    <a:pt x="912244" y="139624"/>
                    <a:pt x="912244" y="144128"/>
                    <a:pt x="912244" y="150134"/>
                  </a:cubicBezTo>
                  <a:cubicBezTo>
                    <a:pt x="921173" y="145630"/>
                    <a:pt x="928614" y="138123"/>
                    <a:pt x="931590" y="130616"/>
                  </a:cubicBezTo>
                  <a:cubicBezTo>
                    <a:pt x="936054" y="123109"/>
                    <a:pt x="937542" y="115603"/>
                    <a:pt x="937542" y="108096"/>
                  </a:cubicBezTo>
                  <a:cubicBezTo>
                    <a:pt x="937542" y="105095"/>
                    <a:pt x="937542" y="103592"/>
                    <a:pt x="936053" y="100590"/>
                  </a:cubicBezTo>
                  <a:cubicBezTo>
                    <a:pt x="927124" y="105094"/>
                    <a:pt x="919683" y="112600"/>
                    <a:pt x="915219" y="121608"/>
                  </a:cubicBezTo>
                  <a:cubicBezTo>
                    <a:pt x="913729" y="126112"/>
                    <a:pt x="912244" y="129115"/>
                    <a:pt x="910754" y="133619"/>
                  </a:cubicBezTo>
                  <a:close/>
                  <a:moveTo>
                    <a:pt x="906290" y="172654"/>
                  </a:moveTo>
                  <a:cubicBezTo>
                    <a:pt x="906290" y="172654"/>
                    <a:pt x="907779" y="172654"/>
                    <a:pt x="906290" y="172654"/>
                  </a:cubicBezTo>
                  <a:cubicBezTo>
                    <a:pt x="918195" y="169653"/>
                    <a:pt x="928612" y="169653"/>
                    <a:pt x="939030" y="171151"/>
                  </a:cubicBezTo>
                  <a:cubicBezTo>
                    <a:pt x="944982" y="168150"/>
                    <a:pt x="950935" y="163645"/>
                    <a:pt x="955399" y="157639"/>
                  </a:cubicBezTo>
                  <a:cubicBezTo>
                    <a:pt x="946470" y="154638"/>
                    <a:pt x="936053" y="153135"/>
                    <a:pt x="927124" y="156137"/>
                  </a:cubicBezTo>
                  <a:cubicBezTo>
                    <a:pt x="919683" y="157639"/>
                    <a:pt x="913731" y="160641"/>
                    <a:pt x="909266" y="166646"/>
                  </a:cubicBezTo>
                  <a:cubicBezTo>
                    <a:pt x="907777" y="168148"/>
                    <a:pt x="907777" y="169647"/>
                    <a:pt x="906291" y="172651"/>
                  </a:cubicBezTo>
                  <a:close/>
                  <a:moveTo>
                    <a:pt x="882479" y="163646"/>
                  </a:moveTo>
                  <a:cubicBezTo>
                    <a:pt x="882479" y="165149"/>
                    <a:pt x="882479" y="165149"/>
                    <a:pt x="882479" y="166647"/>
                  </a:cubicBezTo>
                  <a:cubicBezTo>
                    <a:pt x="885454" y="171151"/>
                    <a:pt x="886944" y="177157"/>
                    <a:pt x="886944" y="181660"/>
                  </a:cubicBezTo>
                  <a:cubicBezTo>
                    <a:pt x="894385" y="174154"/>
                    <a:pt x="898849" y="166647"/>
                    <a:pt x="901825" y="157639"/>
                  </a:cubicBezTo>
                  <a:cubicBezTo>
                    <a:pt x="903315" y="154638"/>
                    <a:pt x="903315" y="150132"/>
                    <a:pt x="903315" y="147130"/>
                  </a:cubicBezTo>
                  <a:cubicBezTo>
                    <a:pt x="903315" y="141124"/>
                    <a:pt x="901825" y="133618"/>
                    <a:pt x="898850" y="127612"/>
                  </a:cubicBezTo>
                  <a:cubicBezTo>
                    <a:pt x="891409" y="135119"/>
                    <a:pt x="885457" y="142626"/>
                    <a:pt x="882481" y="153135"/>
                  </a:cubicBezTo>
                  <a:cubicBezTo>
                    <a:pt x="883970" y="156136"/>
                    <a:pt x="882481" y="159141"/>
                    <a:pt x="882481" y="163645"/>
                  </a:cubicBezTo>
                  <a:close/>
                  <a:moveTo>
                    <a:pt x="861645" y="190670"/>
                  </a:moveTo>
                  <a:cubicBezTo>
                    <a:pt x="861645" y="195174"/>
                    <a:pt x="863134" y="199678"/>
                    <a:pt x="864620" y="204182"/>
                  </a:cubicBezTo>
                  <a:cubicBezTo>
                    <a:pt x="867595" y="208686"/>
                    <a:pt x="870573" y="213190"/>
                    <a:pt x="872061" y="217694"/>
                  </a:cubicBezTo>
                  <a:cubicBezTo>
                    <a:pt x="876525" y="210187"/>
                    <a:pt x="880990" y="201179"/>
                    <a:pt x="880990" y="190670"/>
                  </a:cubicBezTo>
                  <a:cubicBezTo>
                    <a:pt x="880990" y="190670"/>
                    <a:pt x="880990" y="190670"/>
                    <a:pt x="880990" y="190670"/>
                  </a:cubicBezTo>
                  <a:cubicBezTo>
                    <a:pt x="880990" y="181662"/>
                    <a:pt x="876525" y="171152"/>
                    <a:pt x="872061" y="162145"/>
                  </a:cubicBezTo>
                  <a:cubicBezTo>
                    <a:pt x="866108" y="171152"/>
                    <a:pt x="861643" y="180160"/>
                    <a:pt x="861643" y="190670"/>
                  </a:cubicBezTo>
                  <a:cubicBezTo>
                    <a:pt x="861643" y="190670"/>
                    <a:pt x="861643" y="190670"/>
                    <a:pt x="861643" y="190670"/>
                  </a:cubicBezTo>
                  <a:close/>
                  <a:moveTo>
                    <a:pt x="846763" y="222198"/>
                  </a:moveTo>
                  <a:cubicBezTo>
                    <a:pt x="846763" y="226702"/>
                    <a:pt x="846763" y="229705"/>
                    <a:pt x="848253" y="232707"/>
                  </a:cubicBezTo>
                  <a:cubicBezTo>
                    <a:pt x="849742" y="237211"/>
                    <a:pt x="851228" y="241715"/>
                    <a:pt x="854206" y="246219"/>
                  </a:cubicBezTo>
                  <a:cubicBezTo>
                    <a:pt x="858670" y="249221"/>
                    <a:pt x="861646" y="252224"/>
                    <a:pt x="864623" y="256729"/>
                  </a:cubicBezTo>
                  <a:cubicBezTo>
                    <a:pt x="866112" y="250723"/>
                    <a:pt x="867597" y="244718"/>
                    <a:pt x="867597" y="240214"/>
                  </a:cubicBezTo>
                  <a:cubicBezTo>
                    <a:pt x="867597" y="235710"/>
                    <a:pt x="867597" y="232707"/>
                    <a:pt x="866108" y="228203"/>
                  </a:cubicBezTo>
                  <a:cubicBezTo>
                    <a:pt x="863133" y="219195"/>
                    <a:pt x="857179" y="210187"/>
                    <a:pt x="849738" y="202681"/>
                  </a:cubicBezTo>
                  <a:cubicBezTo>
                    <a:pt x="848249" y="208686"/>
                    <a:pt x="846763" y="216193"/>
                    <a:pt x="846763" y="222198"/>
                  </a:cubicBezTo>
                  <a:close/>
                  <a:moveTo>
                    <a:pt x="839323" y="253726"/>
                  </a:moveTo>
                  <a:cubicBezTo>
                    <a:pt x="839323" y="261233"/>
                    <a:pt x="840812" y="270241"/>
                    <a:pt x="845275" y="276246"/>
                  </a:cubicBezTo>
                  <a:cubicBezTo>
                    <a:pt x="846765" y="280750"/>
                    <a:pt x="849740" y="283753"/>
                    <a:pt x="854204" y="286755"/>
                  </a:cubicBezTo>
                  <a:cubicBezTo>
                    <a:pt x="858669" y="288258"/>
                    <a:pt x="863133" y="291260"/>
                    <a:pt x="867598" y="294262"/>
                  </a:cubicBezTo>
                  <a:cubicBezTo>
                    <a:pt x="867598" y="292760"/>
                    <a:pt x="867598" y="289758"/>
                    <a:pt x="867598" y="288257"/>
                  </a:cubicBezTo>
                  <a:cubicBezTo>
                    <a:pt x="867598" y="280750"/>
                    <a:pt x="866108" y="273243"/>
                    <a:pt x="861645" y="265737"/>
                  </a:cubicBezTo>
                  <a:cubicBezTo>
                    <a:pt x="857180" y="256729"/>
                    <a:pt x="849740" y="249222"/>
                    <a:pt x="839323" y="244718"/>
                  </a:cubicBezTo>
                  <a:cubicBezTo>
                    <a:pt x="839323" y="249222"/>
                    <a:pt x="839323" y="252224"/>
                    <a:pt x="839323" y="253726"/>
                  </a:cubicBezTo>
                  <a:close/>
                  <a:moveTo>
                    <a:pt x="477699" y="372332"/>
                  </a:moveTo>
                  <a:cubicBezTo>
                    <a:pt x="488116" y="364825"/>
                    <a:pt x="501510" y="361822"/>
                    <a:pt x="517880" y="361822"/>
                  </a:cubicBezTo>
                  <a:cubicBezTo>
                    <a:pt x="535738" y="361822"/>
                    <a:pt x="553596" y="364823"/>
                    <a:pt x="572942" y="370830"/>
                  </a:cubicBezTo>
                  <a:cubicBezTo>
                    <a:pt x="592288" y="375334"/>
                    <a:pt x="614610" y="381340"/>
                    <a:pt x="635445" y="379838"/>
                  </a:cubicBezTo>
                  <a:cubicBezTo>
                    <a:pt x="635445" y="369329"/>
                    <a:pt x="635445" y="159142"/>
                    <a:pt x="635445" y="120107"/>
                  </a:cubicBezTo>
                  <a:cubicBezTo>
                    <a:pt x="635445" y="117106"/>
                    <a:pt x="635445" y="115603"/>
                    <a:pt x="635445" y="114102"/>
                  </a:cubicBezTo>
                  <a:cubicBezTo>
                    <a:pt x="613122" y="115604"/>
                    <a:pt x="590800" y="109597"/>
                    <a:pt x="569965" y="105094"/>
                  </a:cubicBezTo>
                  <a:cubicBezTo>
                    <a:pt x="552108" y="100590"/>
                    <a:pt x="534250" y="96085"/>
                    <a:pt x="519368" y="97587"/>
                  </a:cubicBezTo>
                  <a:cubicBezTo>
                    <a:pt x="497046" y="97587"/>
                    <a:pt x="485140" y="105094"/>
                    <a:pt x="477699" y="111099"/>
                  </a:cubicBezTo>
                  <a:lnTo>
                    <a:pt x="477699" y="120107"/>
                  </a:lnTo>
                  <a:close/>
                  <a:moveTo>
                    <a:pt x="309537" y="378337"/>
                  </a:moveTo>
                  <a:cubicBezTo>
                    <a:pt x="330371" y="379840"/>
                    <a:pt x="351206" y="375336"/>
                    <a:pt x="372040" y="369329"/>
                  </a:cubicBezTo>
                  <a:cubicBezTo>
                    <a:pt x="391386" y="364825"/>
                    <a:pt x="409244" y="360321"/>
                    <a:pt x="427102" y="360321"/>
                  </a:cubicBezTo>
                  <a:cubicBezTo>
                    <a:pt x="443472" y="360321"/>
                    <a:pt x="456865" y="364825"/>
                    <a:pt x="467282" y="370830"/>
                  </a:cubicBezTo>
                  <a:lnTo>
                    <a:pt x="467282" y="120107"/>
                  </a:lnTo>
                  <a:lnTo>
                    <a:pt x="467282" y="111099"/>
                  </a:lnTo>
                  <a:cubicBezTo>
                    <a:pt x="459841" y="103592"/>
                    <a:pt x="447936" y="97587"/>
                    <a:pt x="425614" y="97587"/>
                  </a:cubicBezTo>
                  <a:cubicBezTo>
                    <a:pt x="409244" y="97587"/>
                    <a:pt x="392874" y="100588"/>
                    <a:pt x="375016" y="105094"/>
                  </a:cubicBezTo>
                  <a:cubicBezTo>
                    <a:pt x="354182" y="111099"/>
                    <a:pt x="333348" y="115603"/>
                    <a:pt x="309537" y="114102"/>
                  </a:cubicBezTo>
                  <a:cubicBezTo>
                    <a:pt x="309537" y="115604"/>
                    <a:pt x="309537" y="117103"/>
                    <a:pt x="309537" y="120107"/>
                  </a:cubicBezTo>
                  <a:cubicBezTo>
                    <a:pt x="309537" y="157640"/>
                    <a:pt x="309537" y="369329"/>
                    <a:pt x="309537" y="378337"/>
                  </a:cubicBezTo>
                  <a:close/>
                  <a:moveTo>
                    <a:pt x="269357" y="420375"/>
                  </a:moveTo>
                  <a:cubicBezTo>
                    <a:pt x="269357" y="420375"/>
                    <a:pt x="443472" y="420375"/>
                    <a:pt x="449424" y="420375"/>
                  </a:cubicBezTo>
                  <a:cubicBezTo>
                    <a:pt x="453889" y="427881"/>
                    <a:pt x="461330" y="433887"/>
                    <a:pt x="471747" y="433887"/>
                  </a:cubicBezTo>
                  <a:cubicBezTo>
                    <a:pt x="482164" y="433887"/>
                    <a:pt x="491093" y="427881"/>
                    <a:pt x="494069" y="420375"/>
                  </a:cubicBezTo>
                  <a:cubicBezTo>
                    <a:pt x="500022" y="420375"/>
                    <a:pt x="674137" y="420375"/>
                    <a:pt x="674137" y="420375"/>
                  </a:cubicBezTo>
                  <a:lnTo>
                    <a:pt x="674137" y="120107"/>
                  </a:lnTo>
                  <a:lnTo>
                    <a:pt x="668184" y="120107"/>
                  </a:lnTo>
                  <a:lnTo>
                    <a:pt x="651814" y="120107"/>
                  </a:lnTo>
                  <a:lnTo>
                    <a:pt x="653304" y="126112"/>
                  </a:lnTo>
                  <a:cubicBezTo>
                    <a:pt x="653304" y="126112"/>
                    <a:pt x="653304" y="127615"/>
                    <a:pt x="653304" y="127615"/>
                  </a:cubicBezTo>
                  <a:lnTo>
                    <a:pt x="653304" y="399357"/>
                  </a:lnTo>
                  <a:cubicBezTo>
                    <a:pt x="639910" y="399357"/>
                    <a:pt x="494070" y="399357"/>
                    <a:pt x="486629" y="399357"/>
                  </a:cubicBezTo>
                  <a:cubicBezTo>
                    <a:pt x="483655" y="403861"/>
                    <a:pt x="480677" y="405362"/>
                    <a:pt x="471748" y="405362"/>
                  </a:cubicBezTo>
                  <a:cubicBezTo>
                    <a:pt x="464307" y="405362"/>
                    <a:pt x="461331" y="403860"/>
                    <a:pt x="458354" y="399357"/>
                  </a:cubicBezTo>
                  <a:cubicBezTo>
                    <a:pt x="450914" y="399357"/>
                    <a:pt x="316979" y="399357"/>
                    <a:pt x="290192" y="399357"/>
                  </a:cubicBezTo>
                  <a:lnTo>
                    <a:pt x="290192" y="127615"/>
                  </a:lnTo>
                  <a:cubicBezTo>
                    <a:pt x="290192" y="127615"/>
                    <a:pt x="290192" y="126112"/>
                    <a:pt x="290192" y="126112"/>
                  </a:cubicBezTo>
                  <a:lnTo>
                    <a:pt x="291682" y="120107"/>
                  </a:lnTo>
                  <a:lnTo>
                    <a:pt x="269359" y="120107"/>
                  </a:lnTo>
                  <a:close/>
                  <a:moveTo>
                    <a:pt x="334836" y="1022411"/>
                  </a:moveTo>
                  <a:lnTo>
                    <a:pt x="758962" y="638069"/>
                  </a:lnTo>
                  <a:lnTo>
                    <a:pt x="1184576" y="1023912"/>
                  </a:lnTo>
                  <a:cubicBezTo>
                    <a:pt x="1212851" y="969864"/>
                    <a:pt x="1232197" y="917317"/>
                    <a:pt x="1248567" y="867773"/>
                  </a:cubicBezTo>
                  <a:lnTo>
                    <a:pt x="758962" y="423377"/>
                  </a:lnTo>
                  <a:lnTo>
                    <a:pt x="270845" y="866272"/>
                  </a:lnTo>
                  <a:cubicBezTo>
                    <a:pt x="285727" y="915816"/>
                    <a:pt x="306561" y="968363"/>
                    <a:pt x="334836" y="1022411"/>
                  </a:cubicBezTo>
                  <a:close/>
                  <a:moveTo>
                    <a:pt x="425614" y="295763"/>
                  </a:moveTo>
                  <a:cubicBezTo>
                    <a:pt x="436031" y="295763"/>
                    <a:pt x="444960" y="297266"/>
                    <a:pt x="450913" y="300267"/>
                  </a:cubicBezTo>
                  <a:lnTo>
                    <a:pt x="450913" y="286755"/>
                  </a:lnTo>
                  <a:cubicBezTo>
                    <a:pt x="443472" y="283754"/>
                    <a:pt x="434543" y="283754"/>
                    <a:pt x="425614" y="282251"/>
                  </a:cubicBezTo>
                  <a:cubicBezTo>
                    <a:pt x="407756" y="282251"/>
                    <a:pt x="389898" y="286755"/>
                    <a:pt x="370552" y="291260"/>
                  </a:cubicBezTo>
                  <a:cubicBezTo>
                    <a:pt x="355670" y="295763"/>
                    <a:pt x="340788" y="298766"/>
                    <a:pt x="324419" y="300267"/>
                  </a:cubicBezTo>
                  <a:lnTo>
                    <a:pt x="324419" y="312278"/>
                  </a:lnTo>
                  <a:cubicBezTo>
                    <a:pt x="340788" y="310775"/>
                    <a:pt x="357158" y="306273"/>
                    <a:pt x="373528" y="303270"/>
                  </a:cubicBezTo>
                  <a:cubicBezTo>
                    <a:pt x="392874" y="300269"/>
                    <a:pt x="409244" y="295763"/>
                    <a:pt x="425614" y="295763"/>
                  </a:cubicBezTo>
                  <a:close/>
                  <a:moveTo>
                    <a:pt x="425614" y="327291"/>
                  </a:moveTo>
                  <a:cubicBezTo>
                    <a:pt x="436031" y="327291"/>
                    <a:pt x="444960" y="328794"/>
                    <a:pt x="450913" y="331796"/>
                  </a:cubicBezTo>
                  <a:lnTo>
                    <a:pt x="450913" y="318284"/>
                  </a:lnTo>
                  <a:cubicBezTo>
                    <a:pt x="443472" y="315282"/>
                    <a:pt x="434543" y="313779"/>
                    <a:pt x="425614" y="313779"/>
                  </a:cubicBezTo>
                  <a:cubicBezTo>
                    <a:pt x="407756" y="313779"/>
                    <a:pt x="389898" y="318284"/>
                    <a:pt x="370552" y="322788"/>
                  </a:cubicBezTo>
                  <a:cubicBezTo>
                    <a:pt x="355670" y="327291"/>
                    <a:pt x="340788" y="330294"/>
                    <a:pt x="324419" y="331796"/>
                  </a:cubicBezTo>
                  <a:lnTo>
                    <a:pt x="324419" y="343806"/>
                  </a:lnTo>
                  <a:cubicBezTo>
                    <a:pt x="340788" y="342304"/>
                    <a:pt x="357158" y="337801"/>
                    <a:pt x="373528" y="334798"/>
                  </a:cubicBezTo>
                  <a:cubicBezTo>
                    <a:pt x="392874" y="330294"/>
                    <a:pt x="409244" y="325790"/>
                    <a:pt x="425614" y="327291"/>
                  </a:cubicBezTo>
                  <a:close/>
                  <a:moveTo>
                    <a:pt x="425614" y="142627"/>
                  </a:moveTo>
                  <a:cubicBezTo>
                    <a:pt x="436031" y="142627"/>
                    <a:pt x="444960" y="145628"/>
                    <a:pt x="450913" y="147131"/>
                  </a:cubicBezTo>
                  <a:lnTo>
                    <a:pt x="450913" y="133619"/>
                  </a:lnTo>
                  <a:cubicBezTo>
                    <a:pt x="443472" y="130618"/>
                    <a:pt x="434543" y="130618"/>
                    <a:pt x="425614" y="129115"/>
                  </a:cubicBezTo>
                  <a:cubicBezTo>
                    <a:pt x="407756" y="129115"/>
                    <a:pt x="389898" y="133619"/>
                    <a:pt x="370552" y="138123"/>
                  </a:cubicBezTo>
                  <a:cubicBezTo>
                    <a:pt x="355670" y="142627"/>
                    <a:pt x="340788" y="145630"/>
                    <a:pt x="324419" y="147131"/>
                  </a:cubicBezTo>
                  <a:lnTo>
                    <a:pt x="324419" y="159142"/>
                  </a:lnTo>
                  <a:cubicBezTo>
                    <a:pt x="340788" y="157639"/>
                    <a:pt x="357158" y="154638"/>
                    <a:pt x="373528" y="150134"/>
                  </a:cubicBezTo>
                  <a:cubicBezTo>
                    <a:pt x="392874" y="145630"/>
                    <a:pt x="409244" y="142627"/>
                    <a:pt x="425614" y="142627"/>
                  </a:cubicBezTo>
                  <a:close/>
                  <a:moveTo>
                    <a:pt x="569965" y="213190"/>
                  </a:moveTo>
                  <a:cubicBezTo>
                    <a:pt x="584847" y="217694"/>
                    <a:pt x="601217" y="220697"/>
                    <a:pt x="619075" y="222198"/>
                  </a:cubicBezTo>
                  <a:lnTo>
                    <a:pt x="619075" y="210187"/>
                  </a:lnTo>
                  <a:cubicBezTo>
                    <a:pt x="604193" y="208684"/>
                    <a:pt x="587823" y="205683"/>
                    <a:pt x="572942" y="201179"/>
                  </a:cubicBezTo>
                  <a:cubicBezTo>
                    <a:pt x="553596" y="196675"/>
                    <a:pt x="535738" y="192171"/>
                    <a:pt x="517880" y="192171"/>
                  </a:cubicBezTo>
                  <a:cubicBezTo>
                    <a:pt x="508951" y="192171"/>
                    <a:pt x="500022" y="193674"/>
                    <a:pt x="492581" y="196675"/>
                  </a:cubicBezTo>
                  <a:lnTo>
                    <a:pt x="492581" y="210187"/>
                  </a:lnTo>
                  <a:cubicBezTo>
                    <a:pt x="498533" y="207186"/>
                    <a:pt x="507463" y="205683"/>
                    <a:pt x="517880" y="205683"/>
                  </a:cubicBezTo>
                  <a:cubicBezTo>
                    <a:pt x="534250" y="202682"/>
                    <a:pt x="552108" y="207186"/>
                    <a:pt x="569965" y="213190"/>
                  </a:cubicBezTo>
                  <a:close/>
                  <a:moveTo>
                    <a:pt x="569965" y="151635"/>
                  </a:moveTo>
                  <a:cubicBezTo>
                    <a:pt x="584847" y="156139"/>
                    <a:pt x="601217" y="159142"/>
                    <a:pt x="619075" y="160643"/>
                  </a:cubicBezTo>
                  <a:lnTo>
                    <a:pt x="619075" y="148633"/>
                  </a:lnTo>
                  <a:cubicBezTo>
                    <a:pt x="604193" y="147130"/>
                    <a:pt x="587823" y="144128"/>
                    <a:pt x="572942" y="139624"/>
                  </a:cubicBezTo>
                  <a:cubicBezTo>
                    <a:pt x="553596" y="135121"/>
                    <a:pt x="535738" y="130616"/>
                    <a:pt x="517880" y="130616"/>
                  </a:cubicBezTo>
                  <a:cubicBezTo>
                    <a:pt x="508951" y="130616"/>
                    <a:pt x="500022" y="132119"/>
                    <a:pt x="492581" y="135121"/>
                  </a:cubicBezTo>
                  <a:lnTo>
                    <a:pt x="492581" y="148633"/>
                  </a:lnTo>
                  <a:cubicBezTo>
                    <a:pt x="498533" y="145631"/>
                    <a:pt x="507463" y="144128"/>
                    <a:pt x="517880" y="144128"/>
                  </a:cubicBezTo>
                  <a:cubicBezTo>
                    <a:pt x="534250" y="142626"/>
                    <a:pt x="552108" y="145631"/>
                    <a:pt x="569965" y="151635"/>
                  </a:cubicBezTo>
                  <a:close/>
                  <a:moveTo>
                    <a:pt x="569965" y="273243"/>
                  </a:moveTo>
                  <a:cubicBezTo>
                    <a:pt x="584847" y="276245"/>
                    <a:pt x="602705" y="280750"/>
                    <a:pt x="619075" y="282251"/>
                  </a:cubicBezTo>
                  <a:lnTo>
                    <a:pt x="619075" y="270241"/>
                  </a:lnTo>
                  <a:cubicBezTo>
                    <a:pt x="602705" y="268738"/>
                    <a:pt x="587823" y="265737"/>
                    <a:pt x="572942" y="261233"/>
                  </a:cubicBezTo>
                  <a:cubicBezTo>
                    <a:pt x="553596" y="256729"/>
                    <a:pt x="535738" y="252224"/>
                    <a:pt x="519368" y="252224"/>
                  </a:cubicBezTo>
                  <a:cubicBezTo>
                    <a:pt x="510439" y="252224"/>
                    <a:pt x="501510" y="253727"/>
                    <a:pt x="494069" y="255226"/>
                  </a:cubicBezTo>
                  <a:lnTo>
                    <a:pt x="494069" y="268738"/>
                  </a:lnTo>
                  <a:cubicBezTo>
                    <a:pt x="500022" y="265736"/>
                    <a:pt x="508951" y="264234"/>
                    <a:pt x="519368" y="264234"/>
                  </a:cubicBezTo>
                  <a:cubicBezTo>
                    <a:pt x="534250" y="264234"/>
                    <a:pt x="552108" y="268738"/>
                    <a:pt x="569965" y="273242"/>
                  </a:cubicBezTo>
                  <a:close/>
                  <a:moveTo>
                    <a:pt x="569965" y="181662"/>
                  </a:moveTo>
                  <a:cubicBezTo>
                    <a:pt x="584847" y="186166"/>
                    <a:pt x="601217" y="189169"/>
                    <a:pt x="619075" y="190670"/>
                  </a:cubicBezTo>
                  <a:lnTo>
                    <a:pt x="619075" y="178659"/>
                  </a:lnTo>
                  <a:cubicBezTo>
                    <a:pt x="604193" y="177157"/>
                    <a:pt x="587823" y="174155"/>
                    <a:pt x="572942" y="169651"/>
                  </a:cubicBezTo>
                  <a:cubicBezTo>
                    <a:pt x="553596" y="165147"/>
                    <a:pt x="535738" y="160643"/>
                    <a:pt x="517880" y="160643"/>
                  </a:cubicBezTo>
                  <a:cubicBezTo>
                    <a:pt x="508951" y="160643"/>
                    <a:pt x="500022" y="162146"/>
                    <a:pt x="492581" y="165147"/>
                  </a:cubicBezTo>
                  <a:lnTo>
                    <a:pt x="492581" y="178659"/>
                  </a:lnTo>
                  <a:cubicBezTo>
                    <a:pt x="498533" y="175658"/>
                    <a:pt x="507463" y="174155"/>
                    <a:pt x="517880" y="174155"/>
                  </a:cubicBezTo>
                  <a:cubicBezTo>
                    <a:pt x="534250" y="172653"/>
                    <a:pt x="552108" y="177156"/>
                    <a:pt x="569965" y="181662"/>
                  </a:cubicBezTo>
                  <a:close/>
                  <a:moveTo>
                    <a:pt x="569965" y="304772"/>
                  </a:moveTo>
                  <a:cubicBezTo>
                    <a:pt x="584847" y="309276"/>
                    <a:pt x="601217" y="312278"/>
                    <a:pt x="619075" y="313779"/>
                  </a:cubicBezTo>
                  <a:lnTo>
                    <a:pt x="619075" y="301769"/>
                  </a:lnTo>
                  <a:cubicBezTo>
                    <a:pt x="604193" y="300266"/>
                    <a:pt x="587823" y="295763"/>
                    <a:pt x="572942" y="292761"/>
                  </a:cubicBezTo>
                  <a:cubicBezTo>
                    <a:pt x="553596" y="288257"/>
                    <a:pt x="535738" y="283753"/>
                    <a:pt x="517880" y="283753"/>
                  </a:cubicBezTo>
                  <a:cubicBezTo>
                    <a:pt x="508951" y="283753"/>
                    <a:pt x="500022" y="285255"/>
                    <a:pt x="492581" y="288257"/>
                  </a:cubicBezTo>
                  <a:lnTo>
                    <a:pt x="492581" y="301769"/>
                  </a:lnTo>
                  <a:cubicBezTo>
                    <a:pt x="498533" y="298768"/>
                    <a:pt x="507463" y="297265"/>
                    <a:pt x="517880" y="297265"/>
                  </a:cubicBezTo>
                  <a:cubicBezTo>
                    <a:pt x="534250" y="295762"/>
                    <a:pt x="552108" y="300266"/>
                    <a:pt x="569965" y="304772"/>
                  </a:cubicBezTo>
                  <a:close/>
                  <a:moveTo>
                    <a:pt x="569965" y="334798"/>
                  </a:moveTo>
                  <a:cubicBezTo>
                    <a:pt x="584847" y="339302"/>
                    <a:pt x="601217" y="342305"/>
                    <a:pt x="619075" y="343806"/>
                  </a:cubicBezTo>
                  <a:lnTo>
                    <a:pt x="619075" y="331796"/>
                  </a:lnTo>
                  <a:cubicBezTo>
                    <a:pt x="604193" y="330293"/>
                    <a:pt x="587823" y="327291"/>
                    <a:pt x="572942" y="322788"/>
                  </a:cubicBezTo>
                  <a:cubicBezTo>
                    <a:pt x="553596" y="318284"/>
                    <a:pt x="535738" y="313779"/>
                    <a:pt x="517880" y="313779"/>
                  </a:cubicBezTo>
                  <a:cubicBezTo>
                    <a:pt x="508951" y="313779"/>
                    <a:pt x="500022" y="315282"/>
                    <a:pt x="492581" y="318284"/>
                  </a:cubicBezTo>
                  <a:lnTo>
                    <a:pt x="492581" y="331796"/>
                  </a:lnTo>
                  <a:cubicBezTo>
                    <a:pt x="498533" y="328794"/>
                    <a:pt x="507463" y="327291"/>
                    <a:pt x="517880" y="327291"/>
                  </a:cubicBezTo>
                  <a:cubicBezTo>
                    <a:pt x="534250" y="325789"/>
                    <a:pt x="552108" y="330293"/>
                    <a:pt x="569965" y="334798"/>
                  </a:cubicBezTo>
                  <a:close/>
                  <a:moveTo>
                    <a:pt x="1519412" y="972867"/>
                  </a:moveTo>
                  <a:lnTo>
                    <a:pt x="1516438" y="980373"/>
                  </a:lnTo>
                  <a:cubicBezTo>
                    <a:pt x="1488163" y="1074958"/>
                    <a:pt x="1440541" y="1169542"/>
                    <a:pt x="1406314" y="1231097"/>
                  </a:cubicBezTo>
                  <a:lnTo>
                    <a:pt x="1398873" y="1243107"/>
                  </a:lnTo>
                  <a:lnTo>
                    <a:pt x="1349763" y="1198067"/>
                  </a:lnTo>
                  <a:cubicBezTo>
                    <a:pt x="1348274" y="1201068"/>
                    <a:pt x="1345299" y="1205574"/>
                    <a:pt x="1343811" y="1208577"/>
                  </a:cubicBezTo>
                  <a:cubicBezTo>
                    <a:pt x="1218805" y="1409756"/>
                    <a:pt x="1043202" y="1555386"/>
                    <a:pt x="833371" y="1633455"/>
                  </a:cubicBezTo>
                  <a:lnTo>
                    <a:pt x="758963" y="1660479"/>
                  </a:lnTo>
                  <a:lnTo>
                    <a:pt x="684555" y="1633455"/>
                  </a:lnTo>
                  <a:cubicBezTo>
                    <a:pt x="476213" y="1556887"/>
                    <a:pt x="299122" y="1409756"/>
                    <a:pt x="175604" y="1208577"/>
                  </a:cubicBezTo>
                  <a:cubicBezTo>
                    <a:pt x="174115" y="1205576"/>
                    <a:pt x="172630" y="1201070"/>
                    <a:pt x="169652" y="1198067"/>
                  </a:cubicBezTo>
                  <a:lnTo>
                    <a:pt x="119054" y="1243107"/>
                  </a:lnTo>
                  <a:lnTo>
                    <a:pt x="111613" y="1229595"/>
                  </a:lnTo>
                  <a:cubicBezTo>
                    <a:pt x="77386" y="1166539"/>
                    <a:pt x="31253" y="1071955"/>
                    <a:pt x="1489" y="978872"/>
                  </a:cubicBezTo>
                  <a:lnTo>
                    <a:pt x="0" y="972867"/>
                  </a:lnTo>
                  <a:lnTo>
                    <a:pt x="120541" y="863269"/>
                  </a:lnTo>
                  <a:lnTo>
                    <a:pt x="135423" y="849757"/>
                  </a:lnTo>
                  <a:lnTo>
                    <a:pt x="141375" y="867773"/>
                  </a:lnTo>
                  <a:cubicBezTo>
                    <a:pt x="147328" y="890293"/>
                    <a:pt x="154769" y="911312"/>
                    <a:pt x="162210" y="932331"/>
                  </a:cubicBezTo>
                  <a:lnTo>
                    <a:pt x="196437" y="900803"/>
                  </a:lnTo>
                  <a:lnTo>
                    <a:pt x="209831" y="888792"/>
                  </a:lnTo>
                  <a:lnTo>
                    <a:pt x="215783" y="906808"/>
                  </a:lnTo>
                  <a:cubicBezTo>
                    <a:pt x="241082" y="983376"/>
                    <a:pt x="275310" y="1055440"/>
                    <a:pt x="315490" y="1119998"/>
                  </a:cubicBezTo>
                  <a:cubicBezTo>
                    <a:pt x="421150" y="1289649"/>
                    <a:pt x="568477" y="1412759"/>
                    <a:pt x="742592" y="1477316"/>
                  </a:cubicBezTo>
                  <a:cubicBezTo>
                    <a:pt x="742592" y="1477316"/>
                    <a:pt x="754498" y="1481820"/>
                    <a:pt x="760450" y="1483322"/>
                  </a:cubicBezTo>
                  <a:cubicBezTo>
                    <a:pt x="766403" y="1481819"/>
                    <a:pt x="778308" y="1477316"/>
                    <a:pt x="778308" y="1477316"/>
                  </a:cubicBezTo>
                  <a:cubicBezTo>
                    <a:pt x="952423" y="1412759"/>
                    <a:pt x="1101239" y="1289649"/>
                    <a:pt x="1205411" y="1119998"/>
                  </a:cubicBezTo>
                  <a:cubicBezTo>
                    <a:pt x="1245591" y="1055440"/>
                    <a:pt x="1279819" y="983376"/>
                    <a:pt x="1305117" y="906808"/>
                  </a:cubicBezTo>
                  <a:lnTo>
                    <a:pt x="1311070" y="888792"/>
                  </a:lnTo>
                  <a:lnTo>
                    <a:pt x="1358692" y="932331"/>
                  </a:lnTo>
                  <a:cubicBezTo>
                    <a:pt x="1366132" y="911312"/>
                    <a:pt x="1373573" y="890293"/>
                    <a:pt x="1379525" y="867773"/>
                  </a:cubicBezTo>
                  <a:lnTo>
                    <a:pt x="1385478" y="849757"/>
                  </a:lnTo>
                  <a:close/>
                  <a:moveTo>
                    <a:pt x="99706" y="1153027"/>
                  </a:moveTo>
                  <a:lnTo>
                    <a:pt x="77384" y="1010400"/>
                  </a:lnTo>
                  <a:lnTo>
                    <a:pt x="142863" y="950346"/>
                  </a:lnTo>
                  <a:cubicBezTo>
                    <a:pt x="135422" y="932331"/>
                    <a:pt x="129470" y="912813"/>
                    <a:pt x="123517" y="893296"/>
                  </a:cubicBezTo>
                  <a:cubicBezTo>
                    <a:pt x="104171" y="911312"/>
                    <a:pt x="37203" y="971365"/>
                    <a:pt x="28275" y="980373"/>
                  </a:cubicBezTo>
                  <a:cubicBezTo>
                    <a:pt x="47621" y="1040427"/>
                    <a:pt x="72920" y="1100480"/>
                    <a:pt x="99706" y="1153027"/>
                  </a:cubicBezTo>
                  <a:close/>
                  <a:moveTo>
                    <a:pt x="157745" y="1177049"/>
                  </a:moveTo>
                  <a:cubicBezTo>
                    <a:pt x="142863" y="1151526"/>
                    <a:pt x="127981" y="1124502"/>
                    <a:pt x="116076" y="1097478"/>
                  </a:cubicBezTo>
                  <a:lnTo>
                    <a:pt x="132446" y="1201070"/>
                  </a:lnTo>
                  <a:cubicBezTo>
                    <a:pt x="136911" y="1195065"/>
                    <a:pt x="147328" y="1186057"/>
                    <a:pt x="157745" y="1177049"/>
                  </a:cubicBezTo>
                  <a:close/>
                  <a:moveTo>
                    <a:pt x="1403336" y="1097478"/>
                  </a:moveTo>
                  <a:cubicBezTo>
                    <a:pt x="1391430" y="1124502"/>
                    <a:pt x="1376549" y="1151526"/>
                    <a:pt x="1361667" y="1177049"/>
                  </a:cubicBezTo>
                  <a:cubicBezTo>
                    <a:pt x="1361667" y="1177049"/>
                    <a:pt x="1361667" y="1177049"/>
                    <a:pt x="1361667" y="1177049"/>
                  </a:cubicBezTo>
                  <a:cubicBezTo>
                    <a:pt x="1372085" y="1186057"/>
                    <a:pt x="1381013" y="1195065"/>
                    <a:pt x="1386966" y="1201070"/>
                  </a:cubicBezTo>
                  <a:close/>
                  <a:moveTo>
                    <a:pt x="1412265" y="1014904"/>
                  </a:moveTo>
                  <a:cubicBezTo>
                    <a:pt x="1401848" y="1005896"/>
                    <a:pt x="1337857" y="947344"/>
                    <a:pt x="1319999" y="930829"/>
                  </a:cubicBezTo>
                  <a:cubicBezTo>
                    <a:pt x="1294700" y="1002894"/>
                    <a:pt x="1263448" y="1071955"/>
                    <a:pt x="1224756" y="1133510"/>
                  </a:cubicBezTo>
                  <a:cubicBezTo>
                    <a:pt x="1117609" y="1307665"/>
                    <a:pt x="965816" y="1433777"/>
                    <a:pt x="785749" y="1501337"/>
                  </a:cubicBezTo>
                  <a:lnTo>
                    <a:pt x="758962" y="1510346"/>
                  </a:lnTo>
                  <a:cubicBezTo>
                    <a:pt x="758962" y="1510346"/>
                    <a:pt x="733663" y="1501337"/>
                    <a:pt x="733663" y="1501337"/>
                  </a:cubicBezTo>
                  <a:cubicBezTo>
                    <a:pt x="553596" y="1435279"/>
                    <a:pt x="403291" y="1307665"/>
                    <a:pt x="294656" y="1133510"/>
                  </a:cubicBezTo>
                  <a:cubicBezTo>
                    <a:pt x="255963" y="1071955"/>
                    <a:pt x="224712" y="1002894"/>
                    <a:pt x="199413" y="930829"/>
                  </a:cubicBezTo>
                  <a:cubicBezTo>
                    <a:pt x="180067" y="947344"/>
                    <a:pt x="117564" y="1005896"/>
                    <a:pt x="107147" y="1014904"/>
                  </a:cubicBezTo>
                  <a:cubicBezTo>
                    <a:pt x="130958" y="1077961"/>
                    <a:pt x="162209" y="1139515"/>
                    <a:pt x="196437" y="1195065"/>
                  </a:cubicBezTo>
                  <a:cubicBezTo>
                    <a:pt x="318466" y="1391740"/>
                    <a:pt x="491093" y="1534367"/>
                    <a:pt x="694971" y="1609434"/>
                  </a:cubicBezTo>
                  <a:cubicBezTo>
                    <a:pt x="694971" y="1609434"/>
                    <a:pt x="754498" y="1630453"/>
                    <a:pt x="760450" y="1633455"/>
                  </a:cubicBezTo>
                  <a:cubicBezTo>
                    <a:pt x="767891" y="1630454"/>
                    <a:pt x="827417" y="1609434"/>
                    <a:pt x="827417" y="1609434"/>
                  </a:cubicBezTo>
                  <a:cubicBezTo>
                    <a:pt x="1031295" y="1534367"/>
                    <a:pt x="1203922" y="1390239"/>
                    <a:pt x="1325951" y="1195065"/>
                  </a:cubicBezTo>
                  <a:cubicBezTo>
                    <a:pt x="1357203" y="1141016"/>
                    <a:pt x="1388454" y="1079462"/>
                    <a:pt x="1412265" y="1014904"/>
                  </a:cubicBezTo>
                  <a:close/>
                  <a:moveTo>
                    <a:pt x="1491137" y="978872"/>
                  </a:moveTo>
                  <a:cubicBezTo>
                    <a:pt x="1482208" y="969864"/>
                    <a:pt x="1415241" y="909810"/>
                    <a:pt x="1395895" y="891794"/>
                  </a:cubicBezTo>
                  <a:cubicBezTo>
                    <a:pt x="1389942" y="911312"/>
                    <a:pt x="1383990" y="930829"/>
                    <a:pt x="1376549" y="948845"/>
                  </a:cubicBezTo>
                  <a:lnTo>
                    <a:pt x="1442028" y="1008899"/>
                  </a:lnTo>
                  <a:lnTo>
                    <a:pt x="1419705" y="1153027"/>
                  </a:lnTo>
                  <a:cubicBezTo>
                    <a:pt x="1445004" y="1100480"/>
                    <a:pt x="1471791" y="1040427"/>
                    <a:pt x="1491137" y="978872"/>
                  </a:cubicBezTo>
                  <a:close/>
                  <a:moveTo>
                    <a:pt x="208342" y="1162035"/>
                  </a:moveTo>
                  <a:lnTo>
                    <a:pt x="209832" y="1168040"/>
                  </a:lnTo>
                  <a:lnTo>
                    <a:pt x="205367" y="1171042"/>
                  </a:lnTo>
                  <a:cubicBezTo>
                    <a:pt x="202392" y="1166538"/>
                    <a:pt x="200903" y="1162034"/>
                    <a:pt x="197926" y="1156028"/>
                  </a:cubicBezTo>
                  <a:cubicBezTo>
                    <a:pt x="194951" y="1151525"/>
                    <a:pt x="191974" y="1147020"/>
                    <a:pt x="188997" y="1141015"/>
                  </a:cubicBezTo>
                  <a:lnTo>
                    <a:pt x="193462" y="1139512"/>
                  </a:lnTo>
                  <a:lnTo>
                    <a:pt x="197926" y="1144016"/>
                  </a:lnTo>
                  <a:cubicBezTo>
                    <a:pt x="202391" y="1139512"/>
                    <a:pt x="209832" y="1133507"/>
                    <a:pt x="212808" y="1127502"/>
                  </a:cubicBezTo>
                  <a:lnTo>
                    <a:pt x="202391" y="1107985"/>
                  </a:lnTo>
                  <a:lnTo>
                    <a:pt x="181557" y="1112488"/>
                  </a:lnTo>
                  <a:lnTo>
                    <a:pt x="183046" y="1118494"/>
                  </a:lnTo>
                  <a:lnTo>
                    <a:pt x="180071" y="1119996"/>
                  </a:lnTo>
                  <a:cubicBezTo>
                    <a:pt x="178582" y="1115492"/>
                    <a:pt x="175607" y="1112489"/>
                    <a:pt x="174119" y="1107986"/>
                  </a:cubicBezTo>
                  <a:cubicBezTo>
                    <a:pt x="172629" y="1104985"/>
                    <a:pt x="171144" y="1101980"/>
                    <a:pt x="168166" y="1097476"/>
                  </a:cubicBezTo>
                  <a:lnTo>
                    <a:pt x="172630" y="1095973"/>
                  </a:lnTo>
                  <a:lnTo>
                    <a:pt x="177095" y="1100478"/>
                  </a:lnTo>
                  <a:cubicBezTo>
                    <a:pt x="191977" y="1100478"/>
                    <a:pt x="223228" y="1094473"/>
                    <a:pt x="242574" y="1091470"/>
                  </a:cubicBezTo>
                  <a:cubicBezTo>
                    <a:pt x="245549" y="1095973"/>
                    <a:pt x="250015" y="1098976"/>
                    <a:pt x="252991" y="1101979"/>
                  </a:cubicBezTo>
                  <a:lnTo>
                    <a:pt x="254480" y="1107985"/>
                  </a:lnTo>
                  <a:lnTo>
                    <a:pt x="235134" y="1132006"/>
                  </a:lnTo>
                  <a:cubicBezTo>
                    <a:pt x="224717" y="1142515"/>
                    <a:pt x="212812" y="1157528"/>
                    <a:pt x="208348" y="1162033"/>
                  </a:cubicBezTo>
                  <a:close/>
                  <a:moveTo>
                    <a:pt x="220248" y="1121499"/>
                  </a:moveTo>
                  <a:lnTo>
                    <a:pt x="238106" y="1101982"/>
                  </a:lnTo>
                  <a:lnTo>
                    <a:pt x="238106" y="1101982"/>
                  </a:lnTo>
                  <a:lnTo>
                    <a:pt x="211318" y="1107987"/>
                  </a:lnTo>
                  <a:close/>
                  <a:moveTo>
                    <a:pt x="328883" y="1232598"/>
                  </a:moveTo>
                  <a:lnTo>
                    <a:pt x="331858" y="1229597"/>
                  </a:lnTo>
                  <a:cubicBezTo>
                    <a:pt x="328883" y="1226596"/>
                    <a:pt x="327394" y="1223591"/>
                    <a:pt x="324417" y="1219088"/>
                  </a:cubicBezTo>
                  <a:cubicBezTo>
                    <a:pt x="321443" y="1216087"/>
                    <a:pt x="319953" y="1211581"/>
                    <a:pt x="316976" y="1208578"/>
                  </a:cubicBezTo>
                  <a:lnTo>
                    <a:pt x="312512" y="1211579"/>
                  </a:lnTo>
                  <a:lnTo>
                    <a:pt x="315487" y="1217585"/>
                  </a:lnTo>
                  <a:cubicBezTo>
                    <a:pt x="305070" y="1225091"/>
                    <a:pt x="281259" y="1244609"/>
                    <a:pt x="281259" y="1244609"/>
                  </a:cubicBezTo>
                  <a:lnTo>
                    <a:pt x="281259" y="1244609"/>
                  </a:lnTo>
                  <a:cubicBezTo>
                    <a:pt x="287212" y="1226593"/>
                    <a:pt x="294653" y="1205574"/>
                    <a:pt x="302093" y="1187558"/>
                  </a:cubicBezTo>
                  <a:cubicBezTo>
                    <a:pt x="299118" y="1184557"/>
                    <a:pt x="297629" y="1181552"/>
                    <a:pt x="294653" y="1178550"/>
                  </a:cubicBezTo>
                  <a:cubicBezTo>
                    <a:pt x="293163" y="1175549"/>
                    <a:pt x="290188" y="1172545"/>
                    <a:pt x="288700" y="1169542"/>
                  </a:cubicBezTo>
                  <a:lnTo>
                    <a:pt x="285725" y="1172543"/>
                  </a:lnTo>
                  <a:lnTo>
                    <a:pt x="288700" y="1178549"/>
                  </a:lnTo>
                  <a:cubicBezTo>
                    <a:pt x="284236" y="1183053"/>
                    <a:pt x="279771" y="1186055"/>
                    <a:pt x="273818" y="1190559"/>
                  </a:cubicBezTo>
                  <a:lnTo>
                    <a:pt x="257449" y="1202570"/>
                  </a:lnTo>
                  <a:cubicBezTo>
                    <a:pt x="251496" y="1207074"/>
                    <a:pt x="247031" y="1210077"/>
                    <a:pt x="241079" y="1213079"/>
                  </a:cubicBezTo>
                  <a:lnTo>
                    <a:pt x="236614" y="1208575"/>
                  </a:lnTo>
                  <a:lnTo>
                    <a:pt x="233639" y="1211576"/>
                  </a:lnTo>
                  <a:cubicBezTo>
                    <a:pt x="236614" y="1214578"/>
                    <a:pt x="238104" y="1217582"/>
                    <a:pt x="241080" y="1222086"/>
                  </a:cubicBezTo>
                  <a:cubicBezTo>
                    <a:pt x="244055" y="1225087"/>
                    <a:pt x="245545" y="1229593"/>
                    <a:pt x="248521" y="1232595"/>
                  </a:cubicBezTo>
                  <a:lnTo>
                    <a:pt x="251496" y="1229594"/>
                  </a:lnTo>
                  <a:lnTo>
                    <a:pt x="247031" y="1222087"/>
                  </a:lnTo>
                  <a:cubicBezTo>
                    <a:pt x="257449" y="1214580"/>
                    <a:pt x="270842" y="1204071"/>
                    <a:pt x="282747" y="1195063"/>
                  </a:cubicBezTo>
                  <a:lnTo>
                    <a:pt x="282747" y="1195063"/>
                  </a:lnTo>
                  <a:cubicBezTo>
                    <a:pt x="275306" y="1213079"/>
                    <a:pt x="269354" y="1232597"/>
                    <a:pt x="261913" y="1253615"/>
                  </a:cubicBezTo>
                  <a:cubicBezTo>
                    <a:pt x="263402" y="1255118"/>
                    <a:pt x="264888" y="1258119"/>
                    <a:pt x="266377" y="1259621"/>
                  </a:cubicBezTo>
                  <a:cubicBezTo>
                    <a:pt x="267867" y="1261123"/>
                    <a:pt x="269352" y="1264125"/>
                    <a:pt x="270842" y="1265626"/>
                  </a:cubicBezTo>
                  <a:cubicBezTo>
                    <a:pt x="276794" y="1261122"/>
                    <a:pt x="282747" y="1255117"/>
                    <a:pt x="291676" y="1249111"/>
                  </a:cubicBezTo>
                  <a:lnTo>
                    <a:pt x="308046" y="1237101"/>
                  </a:lnTo>
                  <a:cubicBezTo>
                    <a:pt x="313999" y="1232597"/>
                    <a:pt x="319951" y="1229594"/>
                    <a:pt x="324416" y="1226591"/>
                  </a:cubicBezTo>
                  <a:close/>
                  <a:moveTo>
                    <a:pt x="334836" y="1288148"/>
                  </a:moveTo>
                  <a:cubicBezTo>
                    <a:pt x="318466" y="1303161"/>
                    <a:pt x="319954" y="1325681"/>
                    <a:pt x="333347" y="1339193"/>
                  </a:cubicBezTo>
                  <a:cubicBezTo>
                    <a:pt x="342275" y="1348201"/>
                    <a:pt x="351205" y="1354207"/>
                    <a:pt x="367574" y="1355708"/>
                  </a:cubicBezTo>
                  <a:lnTo>
                    <a:pt x="369063" y="1346700"/>
                  </a:lnTo>
                  <a:cubicBezTo>
                    <a:pt x="360135" y="1345197"/>
                    <a:pt x="352694" y="1342196"/>
                    <a:pt x="348229" y="1336191"/>
                  </a:cubicBezTo>
                  <a:cubicBezTo>
                    <a:pt x="337812" y="1325681"/>
                    <a:pt x="337812" y="1310668"/>
                    <a:pt x="349719" y="1298657"/>
                  </a:cubicBezTo>
                  <a:cubicBezTo>
                    <a:pt x="361624" y="1286646"/>
                    <a:pt x="375017" y="1291150"/>
                    <a:pt x="382458" y="1300160"/>
                  </a:cubicBezTo>
                  <a:cubicBezTo>
                    <a:pt x="386923" y="1304664"/>
                    <a:pt x="389899" y="1310669"/>
                    <a:pt x="389899" y="1316674"/>
                  </a:cubicBezTo>
                  <a:lnTo>
                    <a:pt x="386924" y="1322680"/>
                  </a:lnTo>
                  <a:lnTo>
                    <a:pt x="389899" y="1327184"/>
                  </a:lnTo>
                  <a:cubicBezTo>
                    <a:pt x="394364" y="1324183"/>
                    <a:pt x="400316" y="1319677"/>
                    <a:pt x="404781" y="1318176"/>
                  </a:cubicBezTo>
                  <a:cubicBezTo>
                    <a:pt x="401806" y="1309168"/>
                    <a:pt x="397340" y="1303162"/>
                    <a:pt x="391387" y="1295656"/>
                  </a:cubicBezTo>
                  <a:cubicBezTo>
                    <a:pt x="375017" y="1276138"/>
                    <a:pt x="351207" y="1273135"/>
                    <a:pt x="334837" y="1288149"/>
                  </a:cubicBezTo>
                  <a:close/>
                  <a:moveTo>
                    <a:pt x="479188" y="1426271"/>
                  </a:moveTo>
                  <a:cubicBezTo>
                    <a:pt x="465794" y="1442785"/>
                    <a:pt x="444960" y="1444287"/>
                    <a:pt x="424126" y="1427773"/>
                  </a:cubicBezTo>
                  <a:cubicBezTo>
                    <a:pt x="404780" y="1411259"/>
                    <a:pt x="401803" y="1391741"/>
                    <a:pt x="416685" y="1372224"/>
                  </a:cubicBezTo>
                  <a:cubicBezTo>
                    <a:pt x="430078" y="1355709"/>
                    <a:pt x="452401" y="1354208"/>
                    <a:pt x="471747" y="1370721"/>
                  </a:cubicBezTo>
                  <a:cubicBezTo>
                    <a:pt x="491093" y="1387236"/>
                    <a:pt x="494069" y="1408255"/>
                    <a:pt x="479188" y="1426271"/>
                  </a:cubicBezTo>
                  <a:close/>
                  <a:moveTo>
                    <a:pt x="464306" y="1379729"/>
                  </a:moveTo>
                  <a:cubicBezTo>
                    <a:pt x="453889" y="1370721"/>
                    <a:pt x="440495" y="1375225"/>
                    <a:pt x="430078" y="1385734"/>
                  </a:cubicBezTo>
                  <a:cubicBezTo>
                    <a:pt x="419661" y="1397745"/>
                    <a:pt x="419661" y="1411258"/>
                    <a:pt x="430078" y="1420265"/>
                  </a:cubicBezTo>
                  <a:cubicBezTo>
                    <a:pt x="440495" y="1429273"/>
                    <a:pt x="453889" y="1424769"/>
                    <a:pt x="464306" y="1414260"/>
                  </a:cubicBezTo>
                  <a:cubicBezTo>
                    <a:pt x="473235" y="1402249"/>
                    <a:pt x="474723" y="1387236"/>
                    <a:pt x="464306" y="1379729"/>
                  </a:cubicBezTo>
                  <a:close/>
                  <a:moveTo>
                    <a:pt x="583359" y="1475815"/>
                  </a:moveTo>
                  <a:cubicBezTo>
                    <a:pt x="578894" y="1484823"/>
                    <a:pt x="568477" y="1486324"/>
                    <a:pt x="558060" y="1481820"/>
                  </a:cubicBezTo>
                  <a:cubicBezTo>
                    <a:pt x="559549" y="1489327"/>
                    <a:pt x="562525" y="1514849"/>
                    <a:pt x="564013" y="1519354"/>
                  </a:cubicBezTo>
                  <a:lnTo>
                    <a:pt x="565502" y="1522355"/>
                  </a:lnTo>
                  <a:lnTo>
                    <a:pt x="562527" y="1526859"/>
                  </a:lnTo>
                  <a:cubicBezTo>
                    <a:pt x="556575" y="1522355"/>
                    <a:pt x="549134" y="1519352"/>
                    <a:pt x="543181" y="1516350"/>
                  </a:cubicBezTo>
                  <a:cubicBezTo>
                    <a:pt x="543181" y="1504339"/>
                    <a:pt x="541692" y="1486323"/>
                    <a:pt x="540206" y="1475813"/>
                  </a:cubicBezTo>
                  <a:lnTo>
                    <a:pt x="535742" y="1472812"/>
                  </a:lnTo>
                  <a:lnTo>
                    <a:pt x="532767" y="1478818"/>
                  </a:lnTo>
                  <a:cubicBezTo>
                    <a:pt x="528303" y="1484823"/>
                    <a:pt x="525326" y="1490828"/>
                    <a:pt x="523838" y="1495332"/>
                  </a:cubicBezTo>
                  <a:lnTo>
                    <a:pt x="528303" y="1499836"/>
                  </a:lnTo>
                  <a:lnTo>
                    <a:pt x="525328" y="1504340"/>
                  </a:lnTo>
                  <a:cubicBezTo>
                    <a:pt x="520863" y="1501339"/>
                    <a:pt x="516399" y="1498335"/>
                    <a:pt x="511935" y="1495332"/>
                  </a:cubicBezTo>
                  <a:cubicBezTo>
                    <a:pt x="507470" y="1492331"/>
                    <a:pt x="503005" y="1489327"/>
                    <a:pt x="497053" y="1486324"/>
                  </a:cubicBezTo>
                  <a:lnTo>
                    <a:pt x="500028" y="1481820"/>
                  </a:lnTo>
                  <a:lnTo>
                    <a:pt x="505980" y="1484821"/>
                  </a:lnTo>
                  <a:cubicBezTo>
                    <a:pt x="510445" y="1480317"/>
                    <a:pt x="513421" y="1474312"/>
                    <a:pt x="517886" y="1468307"/>
                  </a:cubicBezTo>
                  <a:lnTo>
                    <a:pt x="528303" y="1450291"/>
                  </a:lnTo>
                  <a:cubicBezTo>
                    <a:pt x="532767" y="1444285"/>
                    <a:pt x="535743" y="1438280"/>
                    <a:pt x="538720" y="1433776"/>
                  </a:cubicBezTo>
                  <a:lnTo>
                    <a:pt x="534255" y="1429272"/>
                  </a:lnTo>
                  <a:lnTo>
                    <a:pt x="537230" y="1424768"/>
                  </a:lnTo>
                  <a:cubicBezTo>
                    <a:pt x="540205" y="1427769"/>
                    <a:pt x="544671" y="1429272"/>
                    <a:pt x="547647" y="1432274"/>
                  </a:cubicBezTo>
                  <a:cubicBezTo>
                    <a:pt x="552112" y="1435275"/>
                    <a:pt x="556576" y="1436778"/>
                    <a:pt x="561041" y="1439781"/>
                  </a:cubicBezTo>
                  <a:cubicBezTo>
                    <a:pt x="565505" y="1442782"/>
                    <a:pt x="569970" y="1444285"/>
                    <a:pt x="574434" y="1447288"/>
                  </a:cubicBezTo>
                  <a:cubicBezTo>
                    <a:pt x="589316" y="1456296"/>
                    <a:pt x="589316" y="1466805"/>
                    <a:pt x="583363" y="1475813"/>
                  </a:cubicBezTo>
                  <a:close/>
                  <a:moveTo>
                    <a:pt x="561036" y="1450292"/>
                  </a:moveTo>
                  <a:cubicBezTo>
                    <a:pt x="556572" y="1447291"/>
                    <a:pt x="555084" y="1447291"/>
                    <a:pt x="552108" y="1445788"/>
                  </a:cubicBezTo>
                  <a:cubicBezTo>
                    <a:pt x="550618" y="1448789"/>
                    <a:pt x="547643" y="1453295"/>
                    <a:pt x="544667" y="1457799"/>
                  </a:cubicBezTo>
                  <a:lnTo>
                    <a:pt x="541692" y="1462303"/>
                  </a:lnTo>
                  <a:cubicBezTo>
                    <a:pt x="543181" y="1463805"/>
                    <a:pt x="544667" y="1465304"/>
                    <a:pt x="546156" y="1466807"/>
                  </a:cubicBezTo>
                  <a:cubicBezTo>
                    <a:pt x="555085" y="1472812"/>
                    <a:pt x="562526" y="1472812"/>
                    <a:pt x="566990" y="1465304"/>
                  </a:cubicBezTo>
                  <a:cubicBezTo>
                    <a:pt x="569965" y="1459299"/>
                    <a:pt x="568480" y="1454795"/>
                    <a:pt x="561038" y="1450291"/>
                  </a:cubicBezTo>
                  <a:close/>
                  <a:moveTo>
                    <a:pt x="674137" y="1531364"/>
                  </a:moveTo>
                  <a:cubicBezTo>
                    <a:pt x="672647" y="1544876"/>
                    <a:pt x="671162" y="1564394"/>
                    <a:pt x="671162" y="1571901"/>
                  </a:cubicBezTo>
                  <a:lnTo>
                    <a:pt x="675626" y="1574902"/>
                  </a:lnTo>
                  <a:lnTo>
                    <a:pt x="674137" y="1579406"/>
                  </a:lnTo>
                  <a:cubicBezTo>
                    <a:pt x="669672" y="1576404"/>
                    <a:pt x="663720" y="1574902"/>
                    <a:pt x="659255" y="1571899"/>
                  </a:cubicBezTo>
                  <a:cubicBezTo>
                    <a:pt x="654791" y="1568898"/>
                    <a:pt x="648838" y="1567395"/>
                    <a:pt x="644374" y="1565893"/>
                  </a:cubicBezTo>
                  <a:lnTo>
                    <a:pt x="645863" y="1561389"/>
                  </a:lnTo>
                  <a:lnTo>
                    <a:pt x="651816" y="1562892"/>
                  </a:lnTo>
                  <a:cubicBezTo>
                    <a:pt x="653305" y="1556887"/>
                    <a:pt x="654791" y="1547879"/>
                    <a:pt x="654791" y="1541873"/>
                  </a:cubicBezTo>
                  <a:lnTo>
                    <a:pt x="633956" y="1532866"/>
                  </a:lnTo>
                  <a:lnTo>
                    <a:pt x="620563" y="1549380"/>
                  </a:lnTo>
                  <a:lnTo>
                    <a:pt x="625028" y="1552381"/>
                  </a:lnTo>
                  <a:lnTo>
                    <a:pt x="623538" y="1556885"/>
                  </a:lnTo>
                  <a:cubicBezTo>
                    <a:pt x="619073" y="1555383"/>
                    <a:pt x="614609" y="1552381"/>
                    <a:pt x="611633" y="1550880"/>
                  </a:cubicBezTo>
                  <a:cubicBezTo>
                    <a:pt x="608658" y="1549377"/>
                    <a:pt x="604192" y="1547879"/>
                    <a:pt x="601215" y="1546376"/>
                  </a:cubicBezTo>
                  <a:lnTo>
                    <a:pt x="602705" y="1541872"/>
                  </a:lnTo>
                  <a:lnTo>
                    <a:pt x="608658" y="1543374"/>
                  </a:lnTo>
                  <a:cubicBezTo>
                    <a:pt x="620563" y="1534367"/>
                    <a:pt x="641397" y="1511846"/>
                    <a:pt x="656279" y="1495332"/>
                  </a:cubicBezTo>
                  <a:cubicBezTo>
                    <a:pt x="662231" y="1496835"/>
                    <a:pt x="666696" y="1496835"/>
                    <a:pt x="671160" y="1498333"/>
                  </a:cubicBezTo>
                  <a:lnTo>
                    <a:pt x="677113" y="1502837"/>
                  </a:lnTo>
                  <a:close/>
                  <a:moveTo>
                    <a:pt x="659255" y="1504340"/>
                  </a:moveTo>
                  <a:lnTo>
                    <a:pt x="659255" y="1504340"/>
                  </a:lnTo>
                  <a:lnTo>
                    <a:pt x="641397" y="1525359"/>
                  </a:lnTo>
                  <a:lnTo>
                    <a:pt x="656279" y="1532866"/>
                  </a:lnTo>
                  <a:close/>
                  <a:moveTo>
                    <a:pt x="878015" y="1556887"/>
                  </a:moveTo>
                  <a:cubicBezTo>
                    <a:pt x="875040" y="1550882"/>
                    <a:pt x="872062" y="1546378"/>
                    <a:pt x="869086" y="1538871"/>
                  </a:cubicBezTo>
                  <a:lnTo>
                    <a:pt x="861645" y="1520855"/>
                  </a:lnTo>
                  <a:cubicBezTo>
                    <a:pt x="858670" y="1513348"/>
                    <a:pt x="855693" y="1508844"/>
                    <a:pt x="854204" y="1502839"/>
                  </a:cubicBezTo>
                  <a:lnTo>
                    <a:pt x="860157" y="1499838"/>
                  </a:lnTo>
                  <a:lnTo>
                    <a:pt x="858667" y="1495334"/>
                  </a:lnTo>
                  <a:cubicBezTo>
                    <a:pt x="854203" y="1498335"/>
                    <a:pt x="848250" y="1499838"/>
                    <a:pt x="843786" y="1502840"/>
                  </a:cubicBezTo>
                  <a:cubicBezTo>
                    <a:pt x="839322" y="1504343"/>
                    <a:pt x="833369" y="1507345"/>
                    <a:pt x="828904" y="1508846"/>
                  </a:cubicBezTo>
                  <a:lnTo>
                    <a:pt x="830393" y="1513350"/>
                  </a:lnTo>
                  <a:lnTo>
                    <a:pt x="836346" y="1511847"/>
                  </a:lnTo>
                  <a:cubicBezTo>
                    <a:pt x="839321" y="1517853"/>
                    <a:pt x="842299" y="1522357"/>
                    <a:pt x="845275" y="1529863"/>
                  </a:cubicBezTo>
                  <a:lnTo>
                    <a:pt x="852716" y="1547879"/>
                  </a:lnTo>
                  <a:cubicBezTo>
                    <a:pt x="855691" y="1555386"/>
                    <a:pt x="857180" y="1559890"/>
                    <a:pt x="860157" y="1565895"/>
                  </a:cubicBezTo>
                  <a:lnTo>
                    <a:pt x="854204" y="1568897"/>
                  </a:lnTo>
                  <a:lnTo>
                    <a:pt x="855694" y="1573400"/>
                  </a:lnTo>
                  <a:cubicBezTo>
                    <a:pt x="860158" y="1570399"/>
                    <a:pt x="866111" y="1568897"/>
                    <a:pt x="870575" y="1565894"/>
                  </a:cubicBezTo>
                  <a:cubicBezTo>
                    <a:pt x="875040" y="1564391"/>
                    <a:pt x="880992" y="1561390"/>
                    <a:pt x="885457" y="1559888"/>
                  </a:cubicBezTo>
                  <a:lnTo>
                    <a:pt x="883968" y="1555385"/>
                  </a:lnTo>
                  <a:close/>
                  <a:moveTo>
                    <a:pt x="1005997" y="1487825"/>
                  </a:moveTo>
                  <a:cubicBezTo>
                    <a:pt x="1003022" y="1483322"/>
                    <a:pt x="998556" y="1477316"/>
                    <a:pt x="995580" y="1471311"/>
                  </a:cubicBezTo>
                  <a:lnTo>
                    <a:pt x="985163" y="1453295"/>
                  </a:lnTo>
                  <a:cubicBezTo>
                    <a:pt x="980698" y="1447289"/>
                    <a:pt x="977722" y="1441284"/>
                    <a:pt x="976233" y="1436780"/>
                  </a:cubicBezTo>
                  <a:lnTo>
                    <a:pt x="980698" y="1432276"/>
                  </a:lnTo>
                  <a:lnTo>
                    <a:pt x="977723" y="1427772"/>
                  </a:lnTo>
                  <a:cubicBezTo>
                    <a:pt x="973259" y="1430773"/>
                    <a:pt x="968794" y="1433777"/>
                    <a:pt x="965818" y="1435279"/>
                  </a:cubicBezTo>
                  <a:cubicBezTo>
                    <a:pt x="961353" y="1438280"/>
                    <a:pt x="956889" y="1439783"/>
                    <a:pt x="952425" y="1442785"/>
                  </a:cubicBezTo>
                  <a:cubicBezTo>
                    <a:pt x="955399" y="1451794"/>
                    <a:pt x="961353" y="1487825"/>
                    <a:pt x="962842" y="1495332"/>
                  </a:cubicBezTo>
                  <a:cubicBezTo>
                    <a:pt x="955401" y="1489327"/>
                    <a:pt x="928614" y="1468308"/>
                    <a:pt x="922661" y="1460801"/>
                  </a:cubicBezTo>
                  <a:cubicBezTo>
                    <a:pt x="918197" y="1463802"/>
                    <a:pt x="913732" y="1466807"/>
                    <a:pt x="910756" y="1468308"/>
                  </a:cubicBezTo>
                  <a:cubicBezTo>
                    <a:pt x="906291" y="1471309"/>
                    <a:pt x="901827" y="1472812"/>
                    <a:pt x="897362" y="1475815"/>
                  </a:cubicBezTo>
                  <a:lnTo>
                    <a:pt x="900337" y="1480319"/>
                  </a:lnTo>
                  <a:lnTo>
                    <a:pt x="906290" y="1478816"/>
                  </a:lnTo>
                  <a:lnTo>
                    <a:pt x="910754" y="1487824"/>
                  </a:lnTo>
                  <a:cubicBezTo>
                    <a:pt x="915219" y="1496833"/>
                    <a:pt x="931588" y="1523857"/>
                    <a:pt x="934565" y="1531363"/>
                  </a:cubicBezTo>
                  <a:lnTo>
                    <a:pt x="930100" y="1535867"/>
                  </a:lnTo>
                  <a:lnTo>
                    <a:pt x="933075" y="1540371"/>
                  </a:lnTo>
                  <a:cubicBezTo>
                    <a:pt x="936050" y="1538869"/>
                    <a:pt x="940516" y="1535867"/>
                    <a:pt x="943492" y="1534366"/>
                  </a:cubicBezTo>
                  <a:cubicBezTo>
                    <a:pt x="946467" y="1532863"/>
                    <a:pt x="950933" y="1529862"/>
                    <a:pt x="953909" y="1528360"/>
                  </a:cubicBezTo>
                  <a:lnTo>
                    <a:pt x="950935" y="1523857"/>
                  </a:lnTo>
                  <a:lnTo>
                    <a:pt x="944982" y="1526858"/>
                  </a:lnTo>
                  <a:cubicBezTo>
                    <a:pt x="942007" y="1522353"/>
                    <a:pt x="937541" y="1516348"/>
                    <a:pt x="934565" y="1510343"/>
                  </a:cubicBezTo>
                  <a:lnTo>
                    <a:pt x="928612" y="1499834"/>
                  </a:lnTo>
                  <a:cubicBezTo>
                    <a:pt x="924148" y="1490825"/>
                    <a:pt x="919683" y="1484820"/>
                    <a:pt x="918195" y="1481817"/>
                  </a:cubicBezTo>
                  <a:lnTo>
                    <a:pt x="918195" y="1481817"/>
                  </a:lnTo>
                  <a:cubicBezTo>
                    <a:pt x="943494" y="1504337"/>
                    <a:pt x="958375" y="1514847"/>
                    <a:pt x="964328" y="1520852"/>
                  </a:cubicBezTo>
                  <a:lnTo>
                    <a:pt x="973257" y="1514847"/>
                  </a:lnTo>
                  <a:lnTo>
                    <a:pt x="961352" y="1454793"/>
                  </a:lnTo>
                  <a:lnTo>
                    <a:pt x="961352" y="1454793"/>
                  </a:lnTo>
                  <a:cubicBezTo>
                    <a:pt x="962841" y="1457795"/>
                    <a:pt x="967305" y="1463801"/>
                    <a:pt x="971769" y="1472809"/>
                  </a:cubicBezTo>
                  <a:lnTo>
                    <a:pt x="977722" y="1483319"/>
                  </a:lnTo>
                  <a:cubicBezTo>
                    <a:pt x="982186" y="1489324"/>
                    <a:pt x="983674" y="1495329"/>
                    <a:pt x="986650" y="1501335"/>
                  </a:cubicBezTo>
                  <a:lnTo>
                    <a:pt x="982186" y="1505839"/>
                  </a:lnTo>
                  <a:lnTo>
                    <a:pt x="983676" y="1510343"/>
                  </a:lnTo>
                  <a:cubicBezTo>
                    <a:pt x="988140" y="1507342"/>
                    <a:pt x="992604" y="1504337"/>
                    <a:pt x="997069" y="1501335"/>
                  </a:cubicBezTo>
                  <a:cubicBezTo>
                    <a:pt x="1001534" y="1498334"/>
                    <a:pt x="1007486" y="1495329"/>
                    <a:pt x="1011951" y="1492327"/>
                  </a:cubicBezTo>
                  <a:lnTo>
                    <a:pt x="1010461" y="1487823"/>
                  </a:lnTo>
                  <a:close/>
                  <a:moveTo>
                    <a:pt x="1074452" y="1435279"/>
                  </a:moveTo>
                  <a:cubicBezTo>
                    <a:pt x="1069988" y="1430775"/>
                    <a:pt x="1065523" y="1426271"/>
                    <a:pt x="1061059" y="1420265"/>
                  </a:cubicBezTo>
                  <a:lnTo>
                    <a:pt x="1052130" y="1408255"/>
                  </a:lnTo>
                  <a:cubicBezTo>
                    <a:pt x="1047665" y="1403751"/>
                    <a:pt x="1043201" y="1397745"/>
                    <a:pt x="1040224" y="1391740"/>
                  </a:cubicBezTo>
                  <a:cubicBezTo>
                    <a:pt x="1041714" y="1390237"/>
                    <a:pt x="1043199" y="1387236"/>
                    <a:pt x="1046177" y="1385734"/>
                  </a:cubicBezTo>
                  <a:cubicBezTo>
                    <a:pt x="1053618" y="1379729"/>
                    <a:pt x="1059570" y="1381231"/>
                    <a:pt x="1064035" y="1385734"/>
                  </a:cubicBezTo>
                  <a:cubicBezTo>
                    <a:pt x="1068500" y="1391740"/>
                    <a:pt x="1069988" y="1399246"/>
                    <a:pt x="1062545" y="1403751"/>
                  </a:cubicBezTo>
                  <a:cubicBezTo>
                    <a:pt x="1061056" y="1405253"/>
                    <a:pt x="1059571" y="1406752"/>
                    <a:pt x="1058081" y="1406752"/>
                  </a:cubicBezTo>
                  <a:lnTo>
                    <a:pt x="1061056" y="1415760"/>
                  </a:lnTo>
                  <a:cubicBezTo>
                    <a:pt x="1064031" y="1414257"/>
                    <a:pt x="1067008" y="1411256"/>
                    <a:pt x="1069985" y="1409754"/>
                  </a:cubicBezTo>
                  <a:cubicBezTo>
                    <a:pt x="1084867" y="1397744"/>
                    <a:pt x="1084867" y="1382730"/>
                    <a:pt x="1077426" y="1372221"/>
                  </a:cubicBezTo>
                  <a:cubicBezTo>
                    <a:pt x="1069985" y="1363213"/>
                    <a:pt x="1058080" y="1361712"/>
                    <a:pt x="1046174" y="1372221"/>
                  </a:cubicBezTo>
                  <a:cubicBezTo>
                    <a:pt x="1043199" y="1375222"/>
                    <a:pt x="1040222" y="1378226"/>
                    <a:pt x="1035757" y="1381229"/>
                  </a:cubicBezTo>
                  <a:cubicBezTo>
                    <a:pt x="1031292" y="1385733"/>
                    <a:pt x="1026828" y="1388735"/>
                    <a:pt x="1023852" y="1391738"/>
                  </a:cubicBezTo>
                  <a:cubicBezTo>
                    <a:pt x="1020877" y="1394740"/>
                    <a:pt x="1016411" y="1397744"/>
                    <a:pt x="1011947" y="1400747"/>
                  </a:cubicBezTo>
                  <a:lnTo>
                    <a:pt x="1014921" y="1403748"/>
                  </a:lnTo>
                  <a:lnTo>
                    <a:pt x="1020874" y="1400747"/>
                  </a:lnTo>
                  <a:cubicBezTo>
                    <a:pt x="1025338" y="1405250"/>
                    <a:pt x="1029803" y="1409754"/>
                    <a:pt x="1034267" y="1415760"/>
                  </a:cubicBezTo>
                  <a:lnTo>
                    <a:pt x="1046173" y="1432274"/>
                  </a:lnTo>
                  <a:cubicBezTo>
                    <a:pt x="1050637" y="1438280"/>
                    <a:pt x="1055102" y="1442784"/>
                    <a:pt x="1058078" y="1447288"/>
                  </a:cubicBezTo>
                  <a:lnTo>
                    <a:pt x="1053614" y="1451792"/>
                  </a:lnTo>
                  <a:lnTo>
                    <a:pt x="1056588" y="1454793"/>
                  </a:lnTo>
                  <a:cubicBezTo>
                    <a:pt x="1061053" y="1451792"/>
                    <a:pt x="1065517" y="1447287"/>
                    <a:pt x="1069982" y="1444284"/>
                  </a:cubicBezTo>
                  <a:cubicBezTo>
                    <a:pt x="1074446" y="1441283"/>
                    <a:pt x="1078911" y="1438278"/>
                    <a:pt x="1084863" y="1432273"/>
                  </a:cubicBezTo>
                  <a:lnTo>
                    <a:pt x="1081889" y="1429272"/>
                  </a:lnTo>
                  <a:close/>
                  <a:moveTo>
                    <a:pt x="1192017" y="1327182"/>
                  </a:moveTo>
                  <a:lnTo>
                    <a:pt x="1194992" y="1330183"/>
                  </a:lnTo>
                  <a:cubicBezTo>
                    <a:pt x="1190527" y="1333184"/>
                    <a:pt x="1187551" y="1337690"/>
                    <a:pt x="1183086" y="1342194"/>
                  </a:cubicBezTo>
                  <a:cubicBezTo>
                    <a:pt x="1178622" y="1346698"/>
                    <a:pt x="1175646" y="1351202"/>
                    <a:pt x="1171181" y="1354205"/>
                  </a:cubicBezTo>
                  <a:lnTo>
                    <a:pt x="1168206" y="1351204"/>
                  </a:lnTo>
                  <a:lnTo>
                    <a:pt x="1171181" y="1346700"/>
                  </a:lnTo>
                  <a:cubicBezTo>
                    <a:pt x="1166716" y="1343699"/>
                    <a:pt x="1157788" y="1339193"/>
                    <a:pt x="1151835" y="1336191"/>
                  </a:cubicBezTo>
                  <a:lnTo>
                    <a:pt x="1135465" y="1352705"/>
                  </a:lnTo>
                  <a:lnTo>
                    <a:pt x="1145882" y="1370721"/>
                  </a:lnTo>
                  <a:lnTo>
                    <a:pt x="1150347" y="1367720"/>
                  </a:lnTo>
                  <a:lnTo>
                    <a:pt x="1153321" y="1370721"/>
                  </a:lnTo>
                  <a:cubicBezTo>
                    <a:pt x="1150347" y="1373722"/>
                    <a:pt x="1147369" y="1376727"/>
                    <a:pt x="1144393" y="1379729"/>
                  </a:cubicBezTo>
                  <a:cubicBezTo>
                    <a:pt x="1141418" y="1382730"/>
                    <a:pt x="1138440" y="1385734"/>
                    <a:pt x="1136952" y="1388737"/>
                  </a:cubicBezTo>
                  <a:lnTo>
                    <a:pt x="1133977" y="1385736"/>
                  </a:lnTo>
                  <a:lnTo>
                    <a:pt x="1136952" y="1381232"/>
                  </a:lnTo>
                  <a:cubicBezTo>
                    <a:pt x="1132487" y="1367720"/>
                    <a:pt x="1117606" y="1339195"/>
                    <a:pt x="1108677" y="1319677"/>
                  </a:cubicBezTo>
                  <a:cubicBezTo>
                    <a:pt x="1111651" y="1315173"/>
                    <a:pt x="1114629" y="1310669"/>
                    <a:pt x="1116118" y="1306165"/>
                  </a:cubicBezTo>
                  <a:lnTo>
                    <a:pt x="1122070" y="1303164"/>
                  </a:lnTo>
                  <a:lnTo>
                    <a:pt x="1148857" y="1315175"/>
                  </a:lnTo>
                  <a:cubicBezTo>
                    <a:pt x="1160762" y="1321180"/>
                    <a:pt x="1178621" y="1328687"/>
                    <a:pt x="1184573" y="1330188"/>
                  </a:cubicBezTo>
                  <a:close/>
                  <a:moveTo>
                    <a:pt x="1145884" y="1331686"/>
                  </a:moveTo>
                  <a:lnTo>
                    <a:pt x="1120585" y="1319676"/>
                  </a:lnTo>
                  <a:lnTo>
                    <a:pt x="1120585" y="1319676"/>
                  </a:lnTo>
                  <a:lnTo>
                    <a:pt x="1133978" y="1343697"/>
                  </a:lnTo>
                  <a:close/>
                  <a:moveTo>
                    <a:pt x="1267913" y="1229595"/>
                  </a:moveTo>
                  <a:lnTo>
                    <a:pt x="1270888" y="1232597"/>
                  </a:lnTo>
                  <a:cubicBezTo>
                    <a:pt x="1266423" y="1238602"/>
                    <a:pt x="1261959" y="1244607"/>
                    <a:pt x="1258983" y="1250613"/>
                  </a:cubicBezTo>
                  <a:cubicBezTo>
                    <a:pt x="1245589" y="1250613"/>
                    <a:pt x="1227731" y="1249110"/>
                    <a:pt x="1217314" y="1249110"/>
                  </a:cubicBezTo>
                  <a:lnTo>
                    <a:pt x="1214339" y="1253614"/>
                  </a:lnTo>
                  <a:lnTo>
                    <a:pt x="1218804" y="1258118"/>
                  </a:lnTo>
                  <a:cubicBezTo>
                    <a:pt x="1224756" y="1262622"/>
                    <a:pt x="1229221" y="1265625"/>
                    <a:pt x="1235173" y="1268628"/>
                  </a:cubicBezTo>
                  <a:lnTo>
                    <a:pt x="1239638" y="1264124"/>
                  </a:lnTo>
                  <a:lnTo>
                    <a:pt x="1244103" y="1267125"/>
                  </a:lnTo>
                  <a:cubicBezTo>
                    <a:pt x="1241128" y="1271629"/>
                    <a:pt x="1236662" y="1276133"/>
                    <a:pt x="1233685" y="1280637"/>
                  </a:cubicBezTo>
                  <a:cubicBezTo>
                    <a:pt x="1230710" y="1285141"/>
                    <a:pt x="1227733" y="1289645"/>
                    <a:pt x="1223268" y="1294149"/>
                  </a:cubicBezTo>
                  <a:lnTo>
                    <a:pt x="1218804" y="1291148"/>
                  </a:lnTo>
                  <a:lnTo>
                    <a:pt x="1221778" y="1285142"/>
                  </a:lnTo>
                  <a:cubicBezTo>
                    <a:pt x="1217314" y="1280638"/>
                    <a:pt x="1212850" y="1277636"/>
                    <a:pt x="1206897" y="1273131"/>
                  </a:cubicBezTo>
                  <a:lnTo>
                    <a:pt x="1190527" y="1261121"/>
                  </a:lnTo>
                  <a:cubicBezTo>
                    <a:pt x="1184575" y="1256617"/>
                    <a:pt x="1180110" y="1253614"/>
                    <a:pt x="1174158" y="1249110"/>
                  </a:cubicBezTo>
                  <a:lnTo>
                    <a:pt x="1169693" y="1253614"/>
                  </a:lnTo>
                  <a:lnTo>
                    <a:pt x="1165228" y="1250613"/>
                  </a:lnTo>
                  <a:cubicBezTo>
                    <a:pt x="1168203" y="1247612"/>
                    <a:pt x="1171181" y="1244608"/>
                    <a:pt x="1172669" y="1240103"/>
                  </a:cubicBezTo>
                  <a:cubicBezTo>
                    <a:pt x="1175644" y="1235600"/>
                    <a:pt x="1178622" y="1232597"/>
                    <a:pt x="1181598" y="1228093"/>
                  </a:cubicBezTo>
                  <a:cubicBezTo>
                    <a:pt x="1184573" y="1223589"/>
                    <a:pt x="1187551" y="1220586"/>
                    <a:pt x="1190527" y="1216082"/>
                  </a:cubicBezTo>
                  <a:cubicBezTo>
                    <a:pt x="1202433" y="1199567"/>
                    <a:pt x="1212850" y="1201069"/>
                    <a:pt x="1220290" y="1207074"/>
                  </a:cubicBezTo>
                  <a:cubicBezTo>
                    <a:pt x="1227731" y="1213079"/>
                    <a:pt x="1229219" y="1223589"/>
                    <a:pt x="1224755" y="1232597"/>
                  </a:cubicBezTo>
                  <a:cubicBezTo>
                    <a:pt x="1232196" y="1232597"/>
                    <a:pt x="1257494" y="1231094"/>
                    <a:pt x="1261959" y="1231094"/>
                  </a:cubicBezTo>
                  <a:close/>
                  <a:moveTo>
                    <a:pt x="1212851" y="1223590"/>
                  </a:moveTo>
                  <a:cubicBezTo>
                    <a:pt x="1208387" y="1219086"/>
                    <a:pt x="1202434" y="1220589"/>
                    <a:pt x="1197970" y="1228094"/>
                  </a:cubicBezTo>
                  <a:cubicBezTo>
                    <a:pt x="1194995" y="1231095"/>
                    <a:pt x="1193505" y="1234100"/>
                    <a:pt x="1192017" y="1235601"/>
                  </a:cubicBezTo>
                  <a:cubicBezTo>
                    <a:pt x="1194992" y="1237104"/>
                    <a:pt x="1197970" y="1241606"/>
                    <a:pt x="1203922" y="1244609"/>
                  </a:cubicBezTo>
                  <a:lnTo>
                    <a:pt x="1208387" y="1247610"/>
                  </a:lnTo>
                  <a:cubicBezTo>
                    <a:pt x="1209876" y="1246107"/>
                    <a:pt x="1211361" y="1244609"/>
                    <a:pt x="1212851" y="1243106"/>
                  </a:cubicBezTo>
                  <a:cubicBezTo>
                    <a:pt x="1218804" y="1235599"/>
                    <a:pt x="1218804" y="1229594"/>
                    <a:pt x="1212851" y="1223589"/>
                  </a:cubicBezTo>
                  <a:close/>
                  <a:moveTo>
                    <a:pt x="1318510" y="1160534"/>
                  </a:moveTo>
                  <a:cubicBezTo>
                    <a:pt x="1305117" y="1183054"/>
                    <a:pt x="1285771" y="1189059"/>
                    <a:pt x="1266425" y="1177049"/>
                  </a:cubicBezTo>
                  <a:cubicBezTo>
                    <a:pt x="1248567" y="1166539"/>
                    <a:pt x="1242614" y="1145521"/>
                    <a:pt x="1256008" y="1123000"/>
                  </a:cubicBezTo>
                  <a:cubicBezTo>
                    <a:pt x="1269401" y="1100480"/>
                    <a:pt x="1287259" y="1094475"/>
                    <a:pt x="1308093" y="1106486"/>
                  </a:cubicBezTo>
                  <a:cubicBezTo>
                    <a:pt x="1325951" y="1115494"/>
                    <a:pt x="1331904" y="1138014"/>
                    <a:pt x="1318510" y="1160534"/>
                  </a:cubicBezTo>
                  <a:close/>
                  <a:moveTo>
                    <a:pt x="1297676" y="1123000"/>
                  </a:moveTo>
                  <a:cubicBezTo>
                    <a:pt x="1284283" y="1115494"/>
                    <a:pt x="1270890" y="1116995"/>
                    <a:pt x="1263448" y="1127504"/>
                  </a:cubicBezTo>
                  <a:cubicBezTo>
                    <a:pt x="1256008" y="1139515"/>
                    <a:pt x="1261959" y="1151526"/>
                    <a:pt x="1275354" y="1160534"/>
                  </a:cubicBezTo>
                  <a:cubicBezTo>
                    <a:pt x="1288747" y="1168040"/>
                    <a:pt x="1302141" y="1166539"/>
                    <a:pt x="1309582" y="1156030"/>
                  </a:cubicBezTo>
                  <a:cubicBezTo>
                    <a:pt x="1317023" y="1144019"/>
                    <a:pt x="1311071" y="1130507"/>
                    <a:pt x="1297676" y="1123000"/>
                  </a:cubicBezTo>
                  <a:close/>
                  <a:moveTo>
                    <a:pt x="758962" y="1547879"/>
                  </a:moveTo>
                  <a:cubicBezTo>
                    <a:pt x="751521" y="1547879"/>
                    <a:pt x="744080" y="1555386"/>
                    <a:pt x="744080" y="1564394"/>
                  </a:cubicBezTo>
                  <a:cubicBezTo>
                    <a:pt x="744080" y="1573402"/>
                    <a:pt x="751521" y="1580909"/>
                    <a:pt x="758962" y="1580909"/>
                  </a:cubicBezTo>
                  <a:cubicBezTo>
                    <a:pt x="767891" y="1580909"/>
                    <a:pt x="775332" y="1573402"/>
                    <a:pt x="775332" y="1564394"/>
                  </a:cubicBezTo>
                  <a:cubicBezTo>
                    <a:pt x="775332" y="1555386"/>
                    <a:pt x="767891" y="1547879"/>
                    <a:pt x="758962" y="1547879"/>
                  </a:cubicBezTo>
                  <a:close/>
                  <a:moveTo>
                    <a:pt x="178579" y="1047934"/>
                  </a:moveTo>
                  <a:cubicBezTo>
                    <a:pt x="187508" y="1047934"/>
                    <a:pt x="194949" y="1040427"/>
                    <a:pt x="194949" y="1032920"/>
                  </a:cubicBezTo>
                  <a:cubicBezTo>
                    <a:pt x="194949" y="1023912"/>
                    <a:pt x="187508" y="1016406"/>
                    <a:pt x="178579" y="1016406"/>
                  </a:cubicBezTo>
                  <a:cubicBezTo>
                    <a:pt x="169650" y="1016406"/>
                    <a:pt x="163697" y="1023912"/>
                    <a:pt x="163697" y="1032920"/>
                  </a:cubicBezTo>
                  <a:cubicBezTo>
                    <a:pt x="163697" y="1040427"/>
                    <a:pt x="171138" y="1047934"/>
                    <a:pt x="178579" y="1047934"/>
                  </a:cubicBezTo>
                  <a:close/>
                  <a:moveTo>
                    <a:pt x="1342321" y="1047934"/>
                  </a:moveTo>
                  <a:cubicBezTo>
                    <a:pt x="1351250" y="1047934"/>
                    <a:pt x="1358691" y="1040427"/>
                    <a:pt x="1358691" y="1032920"/>
                  </a:cubicBezTo>
                  <a:cubicBezTo>
                    <a:pt x="1358691" y="1023912"/>
                    <a:pt x="1351250" y="1016406"/>
                    <a:pt x="1342321" y="1016406"/>
                  </a:cubicBezTo>
                  <a:cubicBezTo>
                    <a:pt x="1334880" y="1016406"/>
                    <a:pt x="1327440" y="1023912"/>
                    <a:pt x="1327440" y="1032920"/>
                  </a:cubicBezTo>
                  <a:cubicBezTo>
                    <a:pt x="1325950" y="1040427"/>
                    <a:pt x="1333392" y="1047934"/>
                    <a:pt x="1342321" y="1047934"/>
                  </a:cubicBezTo>
                  <a:close/>
                </a:path>
              </a:pathLst>
            </a:custGeom>
            <a:solidFill>
              <a:srgbClr val="F24755"/>
            </a:solidFill>
            <a:ln w="14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947F2590-5250-442C-B3CA-76F2CE359005}"/>
              </a:ext>
            </a:extLst>
          </p:cNvPr>
          <p:cNvGrpSpPr/>
          <p:nvPr/>
        </p:nvGrpSpPr>
        <p:grpSpPr>
          <a:xfrm>
            <a:off x="8429364" y="1457687"/>
            <a:ext cx="2239872" cy="802372"/>
            <a:chOff x="8429364" y="1457687"/>
            <a:chExt cx="2239872" cy="80237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45C9341D-4D85-4D8F-A127-4609A625A8A0}"/>
                </a:ext>
              </a:extLst>
            </p:cNvPr>
            <p:cNvSpPr/>
            <p:nvPr/>
          </p:nvSpPr>
          <p:spPr>
            <a:xfrm>
              <a:off x="8429364" y="1457687"/>
              <a:ext cx="2239872" cy="80237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8000" rIns="0" rtlCol="0" anchor="ctr"/>
            <a:lstStyle/>
            <a:p>
              <a:pPr lvl="0"/>
              <a:r>
                <a:rPr lang="en-US" sz="1400" b="1">
                  <a:solidFill>
                    <a:prstClr val="white"/>
                  </a:solidFill>
                </a:rPr>
                <a:t>Doctorate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DB71C55-D9AC-4DC0-8C80-39DE472534F0}"/>
                </a:ext>
              </a:extLst>
            </p:cNvPr>
            <p:cNvSpPr/>
            <p:nvPr/>
          </p:nvSpPr>
          <p:spPr>
            <a:xfrm>
              <a:off x="8517208" y="1511483"/>
              <a:ext cx="694779" cy="694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sx="101000" sy="101000" algn="c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82C70FB1-7586-492A-85C6-D0461F2DF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58861" y="1674688"/>
              <a:ext cx="399732" cy="39973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665E96-28AC-5673-07F8-C688A8194E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1662" y="376835"/>
            <a:ext cx="1441777" cy="1081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8038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20" grpId="0" animBg="1"/>
      <p:bldP spid="121" grpId="0" animBg="1"/>
      <p:bldP spid="1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CB08CBDB-4814-44C7-BEA9-CC8380F2C6C3}"/>
              </a:ext>
            </a:extLst>
          </p:cNvPr>
          <p:cNvSpPr/>
          <p:nvPr/>
        </p:nvSpPr>
        <p:spPr>
          <a:xfrm>
            <a:off x="5980406" y="260648"/>
            <a:ext cx="4940130" cy="3219485"/>
          </a:xfrm>
          <a:prstGeom prst="cloudCallout">
            <a:avLst>
              <a:gd name="adj1" fmla="val -77178"/>
              <a:gd name="adj2" fmla="val 54331"/>
            </a:avLst>
          </a:prstGeom>
          <a:solidFill>
            <a:schemeClr val="bg1"/>
          </a:solidFill>
          <a:ln>
            <a:noFill/>
          </a:ln>
          <a:effectLst>
            <a:outerShdw blurRad="1524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BD8B38-54EE-489A-A169-53154B7F2299}"/>
              </a:ext>
            </a:extLst>
          </p:cNvPr>
          <p:cNvSpPr/>
          <p:nvPr/>
        </p:nvSpPr>
        <p:spPr>
          <a:xfrm>
            <a:off x="6844947" y="1340768"/>
            <a:ext cx="32110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10A68A-A18B-460F-826E-76F3EAB451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4" b="98423" l="29693" r="71737">
                        <a14:foregroundMark x1="50566" y1="93732" x2="59169" y2="94460"/>
                        <a14:foregroundMark x1="59169" y1="94460" x2="57848" y2="79943"/>
                        <a14:foregroundMark x1="57848" y1="79943" x2="50108" y2="47675"/>
                        <a14:foregroundMark x1="50108" y1="47675" x2="53182" y2="38091"/>
                        <a14:foregroundMark x1="53182" y1="38091" x2="51106" y2="7764"/>
                        <a14:foregroundMark x1="47950" y1="98423" x2="60167" y2="96078"/>
                        <a14:foregroundMark x1="55798" y1="47473" x2="50917" y2="52689"/>
                        <a14:foregroundMark x1="50917" y1="52689" x2="44984" y2="49373"/>
                        <a14:foregroundMark x1="44984" y1="49373" x2="44121" y2="46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458" r="23003"/>
          <a:stretch/>
        </p:blipFill>
        <p:spPr>
          <a:xfrm>
            <a:off x="1415480" y="1555878"/>
            <a:ext cx="4176464" cy="530212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EDE4AF-FE8C-4AC2-E820-E30C5571F3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340" y="237849"/>
            <a:ext cx="333900" cy="381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25E348-F598-2AE7-4555-5C8538A47F86}"/>
              </a:ext>
            </a:extLst>
          </p:cNvPr>
          <p:cNvSpPr/>
          <p:nvPr/>
        </p:nvSpPr>
        <p:spPr>
          <a:xfrm>
            <a:off x="695400" y="260648"/>
            <a:ext cx="41203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</a:rPr>
              <a:t>https://www.linkedin.com/in/dr-ray-boyapati/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736726-90B4-68FD-BA54-0CDED41DA95C}"/>
              </a:ext>
            </a:extLst>
          </p:cNvPr>
          <p:cNvSpPr/>
          <p:nvPr/>
        </p:nvSpPr>
        <p:spPr>
          <a:xfrm>
            <a:off x="5737588" y="260648"/>
            <a:ext cx="9781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</a:rPr>
              <a:t>@dr.rayb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760A08-7E7D-FA4D-BE77-CCABDA05B1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67011" y="237849"/>
            <a:ext cx="333900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4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>
            <a:extLst>
              <a:ext uri="{FF2B5EF4-FFF2-40B4-BE49-F238E27FC236}">
                <a16:creationId xmlns:a16="http://schemas.microsoft.com/office/drawing/2014/main" id="{C6133D57-220D-1027-4FAB-8D5D78F8D556}"/>
              </a:ext>
            </a:extLst>
          </p:cNvPr>
          <p:cNvSpPr/>
          <p:nvPr/>
        </p:nvSpPr>
        <p:spPr>
          <a:xfrm>
            <a:off x="1086164" y="2353955"/>
            <a:ext cx="281732" cy="32352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E5D60-A42D-72EC-B193-C7592398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webinar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49963B-0B1C-5874-910B-DA1825A6B049}"/>
              </a:ext>
            </a:extLst>
          </p:cNvPr>
          <p:cNvSpPr txBox="1"/>
          <p:nvPr/>
        </p:nvSpPr>
        <p:spPr>
          <a:xfrm>
            <a:off x="1847528" y="1772816"/>
            <a:ext cx="50077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itchFamily="18" charset="0"/>
              </a:rPr>
              <a:t>Medicine as a career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FAF042-384B-06AA-2F47-DD00BC412E6F}"/>
              </a:ext>
            </a:extLst>
          </p:cNvPr>
          <p:cNvGrpSpPr/>
          <p:nvPr/>
        </p:nvGrpSpPr>
        <p:grpSpPr>
          <a:xfrm>
            <a:off x="8261274" y="764704"/>
            <a:ext cx="2967753" cy="6488251"/>
            <a:chOff x="5708066" y="3107709"/>
            <a:chExt cx="1516158" cy="3314701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CBCB20-39DF-DB5C-D237-6A59EF0BF6F8}"/>
                </a:ext>
              </a:extLst>
            </p:cNvPr>
            <p:cNvSpPr/>
            <p:nvPr/>
          </p:nvSpPr>
          <p:spPr>
            <a:xfrm>
              <a:off x="6196543" y="3884920"/>
              <a:ext cx="542925" cy="190500"/>
            </a:xfrm>
            <a:custGeom>
              <a:avLst/>
              <a:gdLst>
                <a:gd name="connsiteX0" fmla="*/ 0 w 542925"/>
                <a:gd name="connsiteY0" fmla="*/ 137209 h 190500"/>
                <a:gd name="connsiteX1" fmla="*/ 440550 w 542925"/>
                <a:gd name="connsiteY1" fmla="*/ 27262 h 190500"/>
                <a:gd name="connsiteX2" fmla="*/ 551412 w 542925"/>
                <a:gd name="connsiteY2" fmla="*/ 19976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2925" h="190500">
                  <a:moveTo>
                    <a:pt x="0" y="137209"/>
                  </a:moveTo>
                  <a:cubicBezTo>
                    <a:pt x="8782" y="-19573"/>
                    <a:pt x="313554" y="-19592"/>
                    <a:pt x="440550" y="27262"/>
                  </a:cubicBezTo>
                  <a:cubicBezTo>
                    <a:pt x="567547" y="74115"/>
                    <a:pt x="551412" y="199760"/>
                    <a:pt x="551412" y="199760"/>
                  </a:cubicBezTo>
                </a:path>
              </a:pathLst>
            </a:custGeom>
            <a:noFill/>
            <a:ln w="22561" cap="flat">
              <a:solidFill>
                <a:srgbClr val="31385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693E7F1-F75C-27A9-4F2F-46FD75905CE8}"/>
                </a:ext>
              </a:extLst>
            </p:cNvPr>
            <p:cNvSpPr/>
            <p:nvPr/>
          </p:nvSpPr>
          <p:spPr>
            <a:xfrm>
              <a:off x="6137631" y="3704747"/>
              <a:ext cx="733425" cy="676275"/>
            </a:xfrm>
            <a:custGeom>
              <a:avLst/>
              <a:gdLst>
                <a:gd name="connsiteX0" fmla="*/ 739540 w 733425"/>
                <a:gd name="connsiteY0" fmla="*/ 359597 h 676275"/>
                <a:gd name="connsiteX1" fmla="*/ 662587 w 733425"/>
                <a:gd name="connsiteY1" fmla="*/ 678647 h 676275"/>
                <a:gd name="connsiteX2" fmla="*/ 77686 w 733425"/>
                <a:gd name="connsiteY2" fmla="*/ 678647 h 676275"/>
                <a:gd name="connsiteX3" fmla="*/ 0 w 733425"/>
                <a:gd name="connsiteY3" fmla="*/ 333118 h 676275"/>
                <a:gd name="connsiteX4" fmla="*/ 165925 w 733425"/>
                <a:gd name="connsiteY4" fmla="*/ 240259 h 676275"/>
                <a:gd name="connsiteX5" fmla="*/ 178822 w 733425"/>
                <a:gd name="connsiteY5" fmla="*/ 112805 h 676275"/>
                <a:gd name="connsiteX6" fmla="*/ 174193 w 733425"/>
                <a:gd name="connsiteY6" fmla="*/ 0 h 676275"/>
                <a:gd name="connsiteX7" fmla="*/ 496357 w 733425"/>
                <a:gd name="connsiteY7" fmla="*/ 0 h 676275"/>
                <a:gd name="connsiteX8" fmla="*/ 493109 w 733425"/>
                <a:gd name="connsiteY8" fmla="*/ 172536 h 676275"/>
                <a:gd name="connsiteX9" fmla="*/ 513597 w 733425"/>
                <a:gd name="connsiteY9" fmla="*/ 259461 h 676275"/>
                <a:gd name="connsiteX10" fmla="*/ 739540 w 733425"/>
                <a:gd name="connsiteY10" fmla="*/ 359597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3425" h="676275">
                  <a:moveTo>
                    <a:pt x="739540" y="359597"/>
                  </a:moveTo>
                  <a:cubicBezTo>
                    <a:pt x="713794" y="474145"/>
                    <a:pt x="687886" y="580187"/>
                    <a:pt x="662587" y="678647"/>
                  </a:cubicBezTo>
                  <a:lnTo>
                    <a:pt x="77686" y="678647"/>
                  </a:lnTo>
                  <a:cubicBezTo>
                    <a:pt x="54845" y="572262"/>
                    <a:pt x="29118" y="457438"/>
                    <a:pt x="0" y="333118"/>
                  </a:cubicBezTo>
                  <a:cubicBezTo>
                    <a:pt x="59817" y="303247"/>
                    <a:pt x="139455" y="293180"/>
                    <a:pt x="165925" y="240259"/>
                  </a:cubicBezTo>
                  <a:cubicBezTo>
                    <a:pt x="175717" y="220723"/>
                    <a:pt x="178346" y="149742"/>
                    <a:pt x="178822" y="112805"/>
                  </a:cubicBezTo>
                  <a:cubicBezTo>
                    <a:pt x="179851" y="45129"/>
                    <a:pt x="174193" y="0"/>
                    <a:pt x="174193" y="0"/>
                  </a:cubicBezTo>
                  <a:lnTo>
                    <a:pt x="496357" y="0"/>
                  </a:lnTo>
                  <a:cubicBezTo>
                    <a:pt x="496357" y="0"/>
                    <a:pt x="488794" y="97250"/>
                    <a:pt x="493109" y="172536"/>
                  </a:cubicBezTo>
                  <a:cubicBezTo>
                    <a:pt x="495462" y="213179"/>
                    <a:pt x="501215" y="247821"/>
                    <a:pt x="513597" y="259461"/>
                  </a:cubicBezTo>
                  <a:cubicBezTo>
                    <a:pt x="552183" y="295913"/>
                    <a:pt x="663864" y="323317"/>
                    <a:pt x="739540" y="359597"/>
                  </a:cubicBezTo>
                  <a:close/>
                </a:path>
              </a:pathLst>
            </a:custGeom>
            <a:solidFill>
              <a:srgbClr val="EDBDA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A40CBD3-33D4-888A-1C68-7F4368E2521F}"/>
                </a:ext>
              </a:extLst>
            </p:cNvPr>
            <p:cNvSpPr/>
            <p:nvPr/>
          </p:nvSpPr>
          <p:spPr>
            <a:xfrm>
              <a:off x="5918629" y="4041646"/>
              <a:ext cx="1114425" cy="1876425"/>
            </a:xfrm>
            <a:custGeom>
              <a:avLst/>
              <a:gdLst>
                <a:gd name="connsiteX0" fmla="*/ 6443 w 1114425"/>
                <a:gd name="connsiteY0" fmla="*/ 1861699 h 1876425"/>
                <a:gd name="connsiteX1" fmla="*/ 1031304 w 1114425"/>
                <a:gd name="connsiteY1" fmla="*/ 1866243 h 1876425"/>
                <a:gd name="connsiteX2" fmla="*/ 1048773 w 1114425"/>
                <a:gd name="connsiteY2" fmla="*/ 788851 h 1876425"/>
                <a:gd name="connsiteX3" fmla="*/ 1116934 w 1114425"/>
                <a:gd name="connsiteY3" fmla="*/ 201825 h 1876425"/>
                <a:gd name="connsiteX4" fmla="*/ 767395 w 1114425"/>
                <a:gd name="connsiteY4" fmla="*/ 0 h 1876425"/>
                <a:gd name="connsiteX5" fmla="*/ 685299 w 1114425"/>
                <a:gd name="connsiteY5" fmla="*/ 43558 h 1876425"/>
                <a:gd name="connsiteX6" fmla="*/ 546920 w 1114425"/>
                <a:gd name="connsiteY6" fmla="*/ 62713 h 1876425"/>
                <a:gd name="connsiteX7" fmla="*/ 381613 w 1114425"/>
                <a:gd name="connsiteY7" fmla="*/ 55750 h 1876425"/>
                <a:gd name="connsiteX8" fmla="*/ 285087 w 1114425"/>
                <a:gd name="connsiteY8" fmla="*/ 24746 h 1876425"/>
                <a:gd name="connsiteX9" fmla="*/ 31160 w 1114425"/>
                <a:gd name="connsiteY9" fmla="*/ 201825 h 1876425"/>
                <a:gd name="connsiteX10" fmla="*/ 15491 w 1114425"/>
                <a:gd name="connsiteY10" fmla="*/ 788851 h 1876425"/>
                <a:gd name="connsiteX11" fmla="*/ 6443 w 1114425"/>
                <a:gd name="connsiteY11" fmla="*/ 1861699 h 1876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4425" h="1876425">
                  <a:moveTo>
                    <a:pt x="6443" y="1861699"/>
                  </a:moveTo>
                  <a:cubicBezTo>
                    <a:pt x="381423" y="1855375"/>
                    <a:pt x="661382" y="1913553"/>
                    <a:pt x="1031304" y="1866243"/>
                  </a:cubicBezTo>
                  <a:cubicBezTo>
                    <a:pt x="1018817" y="1520885"/>
                    <a:pt x="1018950" y="1017756"/>
                    <a:pt x="1048773" y="788851"/>
                  </a:cubicBezTo>
                  <a:cubicBezTo>
                    <a:pt x="1091178" y="463420"/>
                    <a:pt x="1116934" y="201825"/>
                    <a:pt x="1116934" y="201825"/>
                  </a:cubicBezTo>
                  <a:lnTo>
                    <a:pt x="767395" y="0"/>
                  </a:lnTo>
                  <a:lnTo>
                    <a:pt x="685299" y="43558"/>
                  </a:lnTo>
                  <a:lnTo>
                    <a:pt x="546920" y="62713"/>
                  </a:lnTo>
                  <a:lnTo>
                    <a:pt x="381613" y="55750"/>
                  </a:lnTo>
                  <a:lnTo>
                    <a:pt x="285087" y="24746"/>
                  </a:lnTo>
                  <a:lnTo>
                    <a:pt x="31160" y="201825"/>
                  </a:lnTo>
                  <a:cubicBezTo>
                    <a:pt x="31160" y="201825"/>
                    <a:pt x="-26905" y="463420"/>
                    <a:pt x="15491" y="788851"/>
                  </a:cubicBezTo>
                  <a:cubicBezTo>
                    <a:pt x="44962" y="1015032"/>
                    <a:pt x="22740" y="1525743"/>
                    <a:pt x="6443" y="1861699"/>
                  </a:cubicBezTo>
                  <a:close/>
                </a:path>
              </a:pathLst>
            </a:custGeom>
            <a:solidFill>
              <a:srgbClr val="6EAF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57A1785-8694-7ACB-E154-CC849364444B}"/>
                </a:ext>
              </a:extLst>
            </p:cNvPr>
            <p:cNvSpPr/>
            <p:nvPr/>
          </p:nvSpPr>
          <p:spPr>
            <a:xfrm>
              <a:off x="6297099" y="3704747"/>
              <a:ext cx="333375" cy="247650"/>
            </a:xfrm>
            <a:custGeom>
              <a:avLst/>
              <a:gdLst>
                <a:gd name="connsiteX0" fmla="*/ 6448 w 333375"/>
                <a:gd name="connsiteY0" fmla="*/ 240259 h 247650"/>
                <a:gd name="connsiteX1" fmla="*/ 0 w 333375"/>
                <a:gd name="connsiteY1" fmla="*/ 250812 h 247650"/>
                <a:gd name="connsiteX2" fmla="*/ 334413 w 333375"/>
                <a:gd name="connsiteY2" fmla="*/ 183661 h 247650"/>
                <a:gd name="connsiteX3" fmla="*/ 333632 w 333375"/>
                <a:gd name="connsiteY3" fmla="*/ 172536 h 247650"/>
                <a:gd name="connsiteX4" fmla="*/ 336880 w 333375"/>
                <a:gd name="connsiteY4" fmla="*/ 0 h 247650"/>
                <a:gd name="connsiteX5" fmla="*/ 14716 w 333375"/>
                <a:gd name="connsiteY5" fmla="*/ 0 h 247650"/>
                <a:gd name="connsiteX6" fmla="*/ 19345 w 333375"/>
                <a:gd name="connsiteY6" fmla="*/ 112805 h 247650"/>
                <a:gd name="connsiteX7" fmla="*/ 6448 w 333375"/>
                <a:gd name="connsiteY7" fmla="*/ 240259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375" h="247650">
                  <a:moveTo>
                    <a:pt x="6448" y="240259"/>
                  </a:moveTo>
                  <a:cubicBezTo>
                    <a:pt x="4581" y="244002"/>
                    <a:pt x="2381" y="247479"/>
                    <a:pt x="0" y="250812"/>
                  </a:cubicBezTo>
                  <a:cubicBezTo>
                    <a:pt x="103803" y="258785"/>
                    <a:pt x="260537" y="238277"/>
                    <a:pt x="334413" y="183661"/>
                  </a:cubicBezTo>
                  <a:cubicBezTo>
                    <a:pt x="334137" y="179994"/>
                    <a:pt x="333851" y="176327"/>
                    <a:pt x="333632" y="172536"/>
                  </a:cubicBezTo>
                  <a:cubicBezTo>
                    <a:pt x="329317" y="97250"/>
                    <a:pt x="336880" y="0"/>
                    <a:pt x="336880" y="0"/>
                  </a:cubicBezTo>
                  <a:lnTo>
                    <a:pt x="14716" y="0"/>
                  </a:lnTo>
                  <a:cubicBezTo>
                    <a:pt x="14716" y="0"/>
                    <a:pt x="20374" y="45120"/>
                    <a:pt x="19345" y="112805"/>
                  </a:cubicBezTo>
                  <a:cubicBezTo>
                    <a:pt x="18869" y="149742"/>
                    <a:pt x="16240" y="220723"/>
                    <a:pt x="6448" y="240259"/>
                  </a:cubicBezTo>
                  <a:close/>
                </a:path>
              </a:pathLst>
            </a:custGeom>
            <a:solidFill>
              <a:srgbClr val="F7A2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A20277C-49E4-30EE-38C4-4717C2F9B794}"/>
                </a:ext>
              </a:extLst>
            </p:cNvPr>
            <p:cNvSpPr/>
            <p:nvPr/>
          </p:nvSpPr>
          <p:spPr>
            <a:xfrm>
              <a:off x="5841013" y="4003060"/>
              <a:ext cx="628650" cy="2419350"/>
            </a:xfrm>
            <a:custGeom>
              <a:avLst/>
              <a:gdLst>
                <a:gd name="connsiteX0" fmla="*/ 0 w 628650"/>
                <a:gd name="connsiteY0" fmla="*/ 472221 h 2419350"/>
                <a:gd name="connsiteX1" fmla="*/ 70876 w 628650"/>
                <a:gd name="connsiteY1" fmla="*/ 1319889 h 2419350"/>
                <a:gd name="connsiteX2" fmla="*/ 23660 w 628650"/>
                <a:gd name="connsiteY2" fmla="*/ 2423951 h 2419350"/>
                <a:gd name="connsiteX3" fmla="*/ 511121 w 628650"/>
                <a:gd name="connsiteY3" fmla="*/ 2327472 h 2419350"/>
                <a:gd name="connsiteX4" fmla="*/ 627021 w 628650"/>
                <a:gd name="connsiteY4" fmla="*/ 1350274 h 2419350"/>
                <a:gd name="connsiteX5" fmla="*/ 338281 w 628650"/>
                <a:gd name="connsiteY5" fmla="*/ 385715 h 2419350"/>
                <a:gd name="connsiteX6" fmla="*/ 364522 w 628650"/>
                <a:gd name="connsiteY6" fmla="*/ 0 h 2419350"/>
                <a:gd name="connsiteX7" fmla="*/ 127978 w 628650"/>
                <a:gd name="connsiteY7" fmla="*/ 118034 h 2419350"/>
                <a:gd name="connsiteX8" fmla="*/ 0 w 628650"/>
                <a:gd name="connsiteY8" fmla="*/ 472221 h 241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" h="2419350">
                  <a:moveTo>
                    <a:pt x="0" y="472221"/>
                  </a:moveTo>
                  <a:cubicBezTo>
                    <a:pt x="32233" y="800976"/>
                    <a:pt x="75914" y="1017870"/>
                    <a:pt x="70876" y="1319889"/>
                  </a:cubicBezTo>
                  <a:cubicBezTo>
                    <a:pt x="67523" y="1520885"/>
                    <a:pt x="23660" y="2423951"/>
                    <a:pt x="23660" y="2423951"/>
                  </a:cubicBezTo>
                  <a:cubicBezTo>
                    <a:pt x="23660" y="2423951"/>
                    <a:pt x="298638" y="2420131"/>
                    <a:pt x="511121" y="2327472"/>
                  </a:cubicBezTo>
                  <a:cubicBezTo>
                    <a:pt x="654168" y="2265093"/>
                    <a:pt x="635232" y="1829257"/>
                    <a:pt x="627021" y="1350274"/>
                  </a:cubicBezTo>
                  <a:cubicBezTo>
                    <a:pt x="620887" y="992515"/>
                    <a:pt x="360293" y="626669"/>
                    <a:pt x="338281" y="385715"/>
                  </a:cubicBezTo>
                  <a:cubicBezTo>
                    <a:pt x="329079" y="285036"/>
                    <a:pt x="364522" y="0"/>
                    <a:pt x="364522" y="0"/>
                  </a:cubicBezTo>
                  <a:lnTo>
                    <a:pt x="127978" y="118034"/>
                  </a:lnTo>
                  <a:lnTo>
                    <a:pt x="0" y="47222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1CC52BF-CDEE-10C0-CA26-6FC2F5C63382}"/>
                </a:ext>
              </a:extLst>
            </p:cNvPr>
            <p:cNvSpPr/>
            <p:nvPr/>
          </p:nvSpPr>
          <p:spPr>
            <a:xfrm>
              <a:off x="6435943" y="3985287"/>
              <a:ext cx="638175" cy="2428875"/>
            </a:xfrm>
            <a:custGeom>
              <a:avLst/>
              <a:gdLst>
                <a:gd name="connsiteX0" fmla="*/ 610307 w 638175"/>
                <a:gd name="connsiteY0" fmla="*/ 408022 h 2428875"/>
                <a:gd name="connsiteX1" fmla="*/ 602668 w 638175"/>
                <a:gd name="connsiteY1" fmla="*/ 908323 h 2428875"/>
                <a:gd name="connsiteX2" fmla="*/ 564091 w 638175"/>
                <a:gd name="connsiteY2" fmla="*/ 1383297 h 2428875"/>
                <a:gd name="connsiteX3" fmla="*/ 643263 w 638175"/>
                <a:gd name="connsiteY3" fmla="*/ 2425208 h 2428875"/>
                <a:gd name="connsiteX4" fmla="*/ 106320 w 638175"/>
                <a:gd name="connsiteY4" fmla="*/ 2337111 h 2428875"/>
                <a:gd name="connsiteX5" fmla="*/ 32092 w 638175"/>
                <a:gd name="connsiteY5" fmla="*/ 1228992 h 2428875"/>
                <a:gd name="connsiteX6" fmla="*/ 260806 w 638175"/>
                <a:gd name="connsiteY6" fmla="*/ 514702 h 2428875"/>
                <a:gd name="connsiteX7" fmla="*/ 271341 w 638175"/>
                <a:gd name="connsiteY7" fmla="*/ 0 h 2428875"/>
                <a:gd name="connsiteX8" fmla="*/ 562091 w 638175"/>
                <a:gd name="connsiteY8" fmla="*/ 125921 h 2428875"/>
                <a:gd name="connsiteX9" fmla="*/ 610307 w 638175"/>
                <a:gd name="connsiteY9" fmla="*/ 408022 h 242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8175" h="2428875">
                  <a:moveTo>
                    <a:pt x="610307" y="408022"/>
                  </a:moveTo>
                  <a:cubicBezTo>
                    <a:pt x="600867" y="710032"/>
                    <a:pt x="608726" y="851630"/>
                    <a:pt x="602668" y="908323"/>
                  </a:cubicBezTo>
                  <a:cubicBezTo>
                    <a:pt x="581722" y="1104243"/>
                    <a:pt x="563101" y="1214123"/>
                    <a:pt x="564091" y="1383297"/>
                  </a:cubicBezTo>
                  <a:cubicBezTo>
                    <a:pt x="566177" y="1740551"/>
                    <a:pt x="643263" y="2425208"/>
                    <a:pt x="643263" y="2425208"/>
                  </a:cubicBezTo>
                  <a:cubicBezTo>
                    <a:pt x="643263" y="2425208"/>
                    <a:pt x="247166" y="2458288"/>
                    <a:pt x="106320" y="2337111"/>
                  </a:cubicBezTo>
                  <a:cubicBezTo>
                    <a:pt x="-51576" y="2201266"/>
                    <a:pt x="5831" y="1379153"/>
                    <a:pt x="32092" y="1228992"/>
                  </a:cubicBezTo>
                  <a:cubicBezTo>
                    <a:pt x="87489" y="912314"/>
                    <a:pt x="214762" y="826389"/>
                    <a:pt x="260806" y="514702"/>
                  </a:cubicBezTo>
                  <a:cubicBezTo>
                    <a:pt x="301211" y="241221"/>
                    <a:pt x="271341" y="0"/>
                    <a:pt x="271341" y="0"/>
                  </a:cubicBezTo>
                  <a:lnTo>
                    <a:pt x="562091" y="125921"/>
                  </a:lnTo>
                  <a:lnTo>
                    <a:pt x="610307" y="4080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3D833AE-A597-339F-F42B-EF63C3FF2111}"/>
                </a:ext>
              </a:extLst>
            </p:cNvPr>
            <p:cNvSpPr/>
            <p:nvPr/>
          </p:nvSpPr>
          <p:spPr>
            <a:xfrm>
              <a:off x="6211545" y="3972409"/>
              <a:ext cx="257175" cy="200025"/>
            </a:xfrm>
            <a:custGeom>
              <a:avLst/>
              <a:gdLst>
                <a:gd name="connsiteX0" fmla="*/ 0 w 257175"/>
                <a:gd name="connsiteY0" fmla="*/ 40986 h 200025"/>
                <a:gd name="connsiteX1" fmla="*/ 52788 w 257175"/>
                <a:gd name="connsiteY1" fmla="*/ 0 h 200025"/>
                <a:gd name="connsiteX2" fmla="*/ 105928 w 257175"/>
                <a:gd name="connsiteY2" fmla="*/ 47673 h 200025"/>
                <a:gd name="connsiteX3" fmla="*/ 260233 w 257175"/>
                <a:gd name="connsiteY3" fmla="*/ 124901 h 200025"/>
                <a:gd name="connsiteX4" fmla="*/ 111347 w 257175"/>
                <a:gd name="connsiteY4" fmla="*/ 199711 h 200025"/>
                <a:gd name="connsiteX5" fmla="*/ 0 w 257175"/>
                <a:gd name="connsiteY5" fmla="*/ 40986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7175" h="200025">
                  <a:moveTo>
                    <a:pt x="0" y="40986"/>
                  </a:moveTo>
                  <a:lnTo>
                    <a:pt x="52788" y="0"/>
                  </a:lnTo>
                  <a:cubicBezTo>
                    <a:pt x="52788" y="0"/>
                    <a:pt x="84096" y="32099"/>
                    <a:pt x="105928" y="47673"/>
                  </a:cubicBezTo>
                  <a:cubicBezTo>
                    <a:pt x="205292" y="118577"/>
                    <a:pt x="260233" y="124901"/>
                    <a:pt x="260233" y="124901"/>
                  </a:cubicBezTo>
                  <a:cubicBezTo>
                    <a:pt x="260233" y="124901"/>
                    <a:pt x="158658" y="206188"/>
                    <a:pt x="111347" y="199711"/>
                  </a:cubicBezTo>
                  <a:cubicBezTo>
                    <a:pt x="24346" y="187804"/>
                    <a:pt x="0" y="40986"/>
                    <a:pt x="0" y="40986"/>
                  </a:cubicBezTo>
                  <a:close/>
                </a:path>
              </a:pathLst>
            </a:custGeom>
            <a:solidFill>
              <a:srgbClr val="5F97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F15E163-2979-DCC1-FEDE-10DB5BEEEBD4}"/>
                </a:ext>
              </a:extLst>
            </p:cNvPr>
            <p:cNvSpPr/>
            <p:nvPr/>
          </p:nvSpPr>
          <p:spPr>
            <a:xfrm>
              <a:off x="6458166" y="3964122"/>
              <a:ext cx="247650" cy="200025"/>
            </a:xfrm>
            <a:custGeom>
              <a:avLst/>
              <a:gdLst>
                <a:gd name="connsiteX0" fmla="*/ 249155 w 247650"/>
                <a:gd name="connsiteY0" fmla="*/ 38948 h 200025"/>
                <a:gd name="connsiteX1" fmla="*/ 215446 w 247650"/>
                <a:gd name="connsiteY1" fmla="*/ 0 h 200025"/>
                <a:gd name="connsiteX2" fmla="*/ 151448 w 247650"/>
                <a:gd name="connsiteY2" fmla="*/ 58655 h 200025"/>
                <a:gd name="connsiteX3" fmla="*/ 0 w 247650"/>
                <a:gd name="connsiteY3" fmla="*/ 134522 h 200025"/>
                <a:gd name="connsiteX4" fmla="*/ 146123 w 247650"/>
                <a:gd name="connsiteY4" fmla="*/ 208007 h 200025"/>
                <a:gd name="connsiteX5" fmla="*/ 249155 w 247650"/>
                <a:gd name="connsiteY5" fmla="*/ 38948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650" h="200025">
                  <a:moveTo>
                    <a:pt x="249155" y="38948"/>
                  </a:moveTo>
                  <a:lnTo>
                    <a:pt x="215446" y="0"/>
                  </a:lnTo>
                  <a:cubicBezTo>
                    <a:pt x="215446" y="0"/>
                    <a:pt x="172869" y="43358"/>
                    <a:pt x="151448" y="58655"/>
                  </a:cubicBezTo>
                  <a:cubicBezTo>
                    <a:pt x="53921" y="128311"/>
                    <a:pt x="0" y="134522"/>
                    <a:pt x="0" y="134522"/>
                  </a:cubicBezTo>
                  <a:cubicBezTo>
                    <a:pt x="0" y="134522"/>
                    <a:pt x="99698" y="214379"/>
                    <a:pt x="146123" y="208007"/>
                  </a:cubicBezTo>
                  <a:cubicBezTo>
                    <a:pt x="231515" y="196301"/>
                    <a:pt x="249155" y="38948"/>
                    <a:pt x="249155" y="38948"/>
                  </a:cubicBezTo>
                  <a:close/>
                </a:path>
              </a:pathLst>
            </a:custGeom>
            <a:solidFill>
              <a:srgbClr val="5F97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1F4F728-12F8-80DB-C119-351D5FB8F689}"/>
                </a:ext>
              </a:extLst>
            </p:cNvPr>
            <p:cNvSpPr/>
            <p:nvPr/>
          </p:nvSpPr>
          <p:spPr>
            <a:xfrm>
              <a:off x="6527308" y="5446364"/>
              <a:ext cx="66675" cy="66675"/>
            </a:xfrm>
            <a:custGeom>
              <a:avLst/>
              <a:gdLst>
                <a:gd name="connsiteX0" fmla="*/ 67208 w 66675"/>
                <a:gd name="connsiteY0" fmla="*/ 33604 h 66675"/>
                <a:gd name="connsiteX1" fmla="*/ 33604 w 66675"/>
                <a:gd name="connsiteY1" fmla="*/ 67208 h 66675"/>
                <a:gd name="connsiteX2" fmla="*/ 0 w 66675"/>
                <a:gd name="connsiteY2" fmla="*/ 33604 h 66675"/>
                <a:gd name="connsiteX3" fmla="*/ 33604 w 66675"/>
                <a:gd name="connsiteY3" fmla="*/ 0 h 66675"/>
                <a:gd name="connsiteX4" fmla="*/ 67208 w 66675"/>
                <a:gd name="connsiteY4" fmla="*/ 336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7208" y="33604"/>
                  </a:moveTo>
                  <a:cubicBezTo>
                    <a:pt x="67208" y="52159"/>
                    <a:pt x="52169" y="67208"/>
                    <a:pt x="33604" y="67208"/>
                  </a:cubicBezTo>
                  <a:cubicBezTo>
                    <a:pt x="15050" y="67208"/>
                    <a:pt x="0" y="52168"/>
                    <a:pt x="0" y="33604"/>
                  </a:cubicBezTo>
                  <a:cubicBezTo>
                    <a:pt x="0" y="15049"/>
                    <a:pt x="15040" y="0"/>
                    <a:pt x="33604" y="0"/>
                  </a:cubicBezTo>
                  <a:cubicBezTo>
                    <a:pt x="52159" y="10"/>
                    <a:pt x="67208" y="15049"/>
                    <a:pt x="67208" y="33604"/>
                  </a:cubicBezTo>
                  <a:close/>
                </a:path>
              </a:pathLst>
            </a:custGeom>
            <a:solidFill>
              <a:srgbClr val="C0E7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77D1164-3EBD-D7A0-917B-071A217932D4}"/>
                </a:ext>
              </a:extLst>
            </p:cNvPr>
            <p:cNvSpPr/>
            <p:nvPr/>
          </p:nvSpPr>
          <p:spPr>
            <a:xfrm>
              <a:off x="6532300" y="5795999"/>
              <a:ext cx="66675" cy="66675"/>
            </a:xfrm>
            <a:custGeom>
              <a:avLst/>
              <a:gdLst>
                <a:gd name="connsiteX0" fmla="*/ 67208 w 66675"/>
                <a:gd name="connsiteY0" fmla="*/ 33604 h 66675"/>
                <a:gd name="connsiteX1" fmla="*/ 33604 w 66675"/>
                <a:gd name="connsiteY1" fmla="*/ 67208 h 66675"/>
                <a:gd name="connsiteX2" fmla="*/ 0 w 66675"/>
                <a:gd name="connsiteY2" fmla="*/ 33604 h 66675"/>
                <a:gd name="connsiteX3" fmla="*/ 33604 w 66675"/>
                <a:gd name="connsiteY3" fmla="*/ 0 h 66675"/>
                <a:gd name="connsiteX4" fmla="*/ 67208 w 66675"/>
                <a:gd name="connsiteY4" fmla="*/ 336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7208" y="33604"/>
                  </a:moveTo>
                  <a:cubicBezTo>
                    <a:pt x="67208" y="52163"/>
                    <a:pt x="52163" y="67208"/>
                    <a:pt x="33604" y="67208"/>
                  </a:cubicBezTo>
                  <a:cubicBezTo>
                    <a:pt x="15045" y="67208"/>
                    <a:pt x="0" y="52163"/>
                    <a:pt x="0" y="33604"/>
                  </a:cubicBezTo>
                  <a:cubicBezTo>
                    <a:pt x="0" y="15045"/>
                    <a:pt x="15045" y="0"/>
                    <a:pt x="33604" y="0"/>
                  </a:cubicBezTo>
                  <a:cubicBezTo>
                    <a:pt x="52163" y="0"/>
                    <a:pt x="67208" y="15045"/>
                    <a:pt x="67208" y="33604"/>
                  </a:cubicBezTo>
                  <a:close/>
                </a:path>
              </a:pathLst>
            </a:custGeom>
            <a:solidFill>
              <a:srgbClr val="C0E7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964B0D2-4B91-224D-0B75-623937A029A1}"/>
                </a:ext>
              </a:extLst>
            </p:cNvPr>
            <p:cNvSpPr/>
            <p:nvPr/>
          </p:nvSpPr>
          <p:spPr>
            <a:xfrm>
              <a:off x="6065203" y="3971575"/>
              <a:ext cx="381000" cy="1209675"/>
            </a:xfrm>
            <a:custGeom>
              <a:avLst/>
              <a:gdLst>
                <a:gd name="connsiteX0" fmla="*/ 215255 w 381000"/>
                <a:gd name="connsiteY0" fmla="*/ 15 h 1209675"/>
                <a:gd name="connsiteX1" fmla="*/ 231905 w 381000"/>
                <a:gd name="connsiteY1" fmla="*/ 354126 h 1209675"/>
                <a:gd name="connsiteX2" fmla="*/ 301657 w 381000"/>
                <a:gd name="connsiteY2" fmla="*/ 699226 h 1209675"/>
                <a:gd name="connsiteX3" fmla="*/ 383067 w 381000"/>
                <a:gd name="connsiteY3" fmla="*/ 1213395 h 1209675"/>
                <a:gd name="connsiteX4" fmla="*/ 56036 w 381000"/>
                <a:gd name="connsiteY4" fmla="*/ 342781 h 1209675"/>
                <a:gd name="connsiteX5" fmla="*/ 112157 w 381000"/>
                <a:gd name="connsiteY5" fmla="*/ 273649 h 1209675"/>
                <a:gd name="connsiteX6" fmla="*/ 0 w 381000"/>
                <a:gd name="connsiteY6" fmla="*/ 219518 h 1209675"/>
                <a:gd name="connsiteX7" fmla="*/ 133083 w 381000"/>
                <a:gd name="connsiteY7" fmla="*/ 29276 h 1209675"/>
                <a:gd name="connsiteX8" fmla="*/ 215255 w 381000"/>
                <a:gd name="connsiteY8" fmla="*/ 15 h 120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0" h="1209675">
                  <a:moveTo>
                    <a:pt x="215255" y="15"/>
                  </a:moveTo>
                  <a:cubicBezTo>
                    <a:pt x="215255" y="15"/>
                    <a:pt x="185728" y="131250"/>
                    <a:pt x="231905" y="354126"/>
                  </a:cubicBezTo>
                  <a:cubicBezTo>
                    <a:pt x="261033" y="494686"/>
                    <a:pt x="272234" y="588679"/>
                    <a:pt x="301657" y="699226"/>
                  </a:cubicBezTo>
                  <a:cubicBezTo>
                    <a:pt x="379381" y="991253"/>
                    <a:pt x="383067" y="1213395"/>
                    <a:pt x="383067" y="1213395"/>
                  </a:cubicBezTo>
                  <a:lnTo>
                    <a:pt x="56036" y="342781"/>
                  </a:lnTo>
                  <a:lnTo>
                    <a:pt x="112157" y="273649"/>
                  </a:lnTo>
                  <a:lnTo>
                    <a:pt x="0" y="219518"/>
                  </a:lnTo>
                  <a:cubicBezTo>
                    <a:pt x="0" y="219518"/>
                    <a:pt x="89849" y="60175"/>
                    <a:pt x="133083" y="29276"/>
                  </a:cubicBezTo>
                  <a:cubicBezTo>
                    <a:pt x="176308" y="-1614"/>
                    <a:pt x="215255" y="15"/>
                    <a:pt x="215255" y="15"/>
                  </a:cubicBezTo>
                  <a:close/>
                </a:path>
              </a:pathLst>
            </a:custGeom>
            <a:solidFill>
              <a:srgbClr val="C0E7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16814AB-6C40-6D72-FA6A-A25489726EC2}"/>
                </a:ext>
              </a:extLst>
            </p:cNvPr>
            <p:cNvSpPr/>
            <p:nvPr/>
          </p:nvSpPr>
          <p:spPr>
            <a:xfrm>
              <a:off x="6465548" y="3964122"/>
              <a:ext cx="371475" cy="1238250"/>
            </a:xfrm>
            <a:custGeom>
              <a:avLst/>
              <a:gdLst>
                <a:gd name="connsiteX0" fmla="*/ 208064 w 371475"/>
                <a:gd name="connsiteY0" fmla="*/ 0 h 1238250"/>
                <a:gd name="connsiteX1" fmla="*/ 186099 w 371475"/>
                <a:gd name="connsiteY1" fmla="*/ 367970 h 1238250"/>
                <a:gd name="connsiteX2" fmla="*/ 67503 w 371475"/>
                <a:gd name="connsiteY2" fmla="*/ 899303 h 1238250"/>
                <a:gd name="connsiteX3" fmla="*/ 0 w 371475"/>
                <a:gd name="connsiteY3" fmla="*/ 1239193 h 1238250"/>
                <a:gd name="connsiteX4" fmla="*/ 370694 w 371475"/>
                <a:gd name="connsiteY4" fmla="*/ 310020 h 1238250"/>
                <a:gd name="connsiteX5" fmla="*/ 308953 w 371475"/>
                <a:gd name="connsiteY5" fmla="*/ 263033 h 1238250"/>
                <a:gd name="connsiteX6" fmla="*/ 379323 w 371475"/>
                <a:gd name="connsiteY6" fmla="*/ 208998 h 1238250"/>
                <a:gd name="connsiteX7" fmla="*/ 269186 w 371475"/>
                <a:gd name="connsiteY7" fmla="*/ 31813 h 1238250"/>
                <a:gd name="connsiteX8" fmla="*/ 208064 w 371475"/>
                <a:gd name="connsiteY8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475" h="1238250">
                  <a:moveTo>
                    <a:pt x="208064" y="0"/>
                  </a:moveTo>
                  <a:cubicBezTo>
                    <a:pt x="208064" y="0"/>
                    <a:pt x="229333" y="134045"/>
                    <a:pt x="186099" y="367970"/>
                  </a:cubicBezTo>
                  <a:cubicBezTo>
                    <a:pt x="142865" y="601894"/>
                    <a:pt x="90668" y="818959"/>
                    <a:pt x="67503" y="899303"/>
                  </a:cubicBezTo>
                  <a:cubicBezTo>
                    <a:pt x="3286" y="1121978"/>
                    <a:pt x="0" y="1239193"/>
                    <a:pt x="0" y="1239193"/>
                  </a:cubicBezTo>
                  <a:cubicBezTo>
                    <a:pt x="0" y="1239193"/>
                    <a:pt x="309810" y="414014"/>
                    <a:pt x="370694" y="310020"/>
                  </a:cubicBezTo>
                  <a:lnTo>
                    <a:pt x="308953" y="263033"/>
                  </a:lnTo>
                  <a:lnTo>
                    <a:pt x="379323" y="208998"/>
                  </a:lnTo>
                  <a:cubicBezTo>
                    <a:pt x="379323" y="208998"/>
                    <a:pt x="312420" y="62713"/>
                    <a:pt x="269186" y="31813"/>
                  </a:cubicBezTo>
                  <a:cubicBezTo>
                    <a:pt x="225962" y="914"/>
                    <a:pt x="208064" y="0"/>
                    <a:pt x="208064" y="0"/>
                  </a:cubicBezTo>
                  <a:close/>
                </a:path>
              </a:pathLst>
            </a:custGeom>
            <a:solidFill>
              <a:srgbClr val="C0E7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60BF38B-E186-BE7A-68D7-C5CA285621F6}"/>
                </a:ext>
              </a:extLst>
            </p:cNvPr>
            <p:cNvSpPr/>
            <p:nvPr/>
          </p:nvSpPr>
          <p:spPr>
            <a:xfrm>
              <a:off x="6805115" y="4111207"/>
              <a:ext cx="419100" cy="1266825"/>
            </a:xfrm>
            <a:custGeom>
              <a:avLst/>
              <a:gdLst>
                <a:gd name="connsiteX0" fmla="*/ 70009 w 419100"/>
                <a:gd name="connsiteY0" fmla="*/ 960720 h 1266825"/>
                <a:gd name="connsiteX1" fmla="*/ 89306 w 419100"/>
                <a:gd name="connsiteY1" fmla="*/ 373694 h 1266825"/>
                <a:gd name="connsiteX2" fmla="*/ 192919 w 419100"/>
                <a:gd name="connsiteY2" fmla="*/ 0 h 1266825"/>
                <a:gd name="connsiteX3" fmla="*/ 373704 w 419100"/>
                <a:gd name="connsiteY3" fmla="*/ 393249 h 1266825"/>
                <a:gd name="connsiteX4" fmla="*/ 418052 w 419100"/>
                <a:gd name="connsiteY4" fmla="*/ 966949 h 1266825"/>
                <a:gd name="connsiteX5" fmla="*/ 305057 w 419100"/>
                <a:gd name="connsiteY5" fmla="*/ 1229116 h 1266825"/>
                <a:gd name="connsiteX6" fmla="*/ 0 w 419100"/>
                <a:gd name="connsiteY6" fmla="*/ 1253404 h 1266825"/>
                <a:gd name="connsiteX7" fmla="*/ 70009 w 419100"/>
                <a:gd name="connsiteY7" fmla="*/ 960720 h 126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100" h="1266825">
                  <a:moveTo>
                    <a:pt x="70009" y="960720"/>
                  </a:moveTo>
                  <a:cubicBezTo>
                    <a:pt x="83144" y="744712"/>
                    <a:pt x="76114" y="519941"/>
                    <a:pt x="89306" y="373694"/>
                  </a:cubicBezTo>
                  <a:cubicBezTo>
                    <a:pt x="119996" y="33633"/>
                    <a:pt x="192919" y="0"/>
                    <a:pt x="192919" y="0"/>
                  </a:cubicBezTo>
                  <a:cubicBezTo>
                    <a:pt x="192919" y="0"/>
                    <a:pt x="314858" y="56607"/>
                    <a:pt x="373704" y="393249"/>
                  </a:cubicBezTo>
                  <a:cubicBezTo>
                    <a:pt x="390239" y="487870"/>
                    <a:pt x="442436" y="689972"/>
                    <a:pt x="418052" y="966949"/>
                  </a:cubicBezTo>
                  <a:cubicBezTo>
                    <a:pt x="399688" y="1175547"/>
                    <a:pt x="362560" y="1203446"/>
                    <a:pt x="305057" y="1229116"/>
                  </a:cubicBezTo>
                  <a:cubicBezTo>
                    <a:pt x="226238" y="1264311"/>
                    <a:pt x="73923" y="1301325"/>
                    <a:pt x="0" y="1253404"/>
                  </a:cubicBezTo>
                  <a:cubicBezTo>
                    <a:pt x="39167" y="1117921"/>
                    <a:pt x="68323" y="1150772"/>
                    <a:pt x="70009" y="96072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B2B70BF-3A7B-B2B2-CDC6-C20EC1A869C5}"/>
                </a:ext>
              </a:extLst>
            </p:cNvPr>
            <p:cNvSpPr/>
            <p:nvPr/>
          </p:nvSpPr>
          <p:spPr>
            <a:xfrm>
              <a:off x="6805124" y="4111207"/>
              <a:ext cx="419100" cy="1266825"/>
            </a:xfrm>
            <a:custGeom>
              <a:avLst/>
              <a:gdLst>
                <a:gd name="connsiteX0" fmla="*/ 192919 w 419100"/>
                <a:gd name="connsiteY0" fmla="*/ 0 h 1266825"/>
                <a:gd name="connsiteX1" fmla="*/ 373704 w 419100"/>
                <a:gd name="connsiteY1" fmla="*/ 393249 h 1266825"/>
                <a:gd name="connsiteX2" fmla="*/ 418052 w 419100"/>
                <a:gd name="connsiteY2" fmla="*/ 966949 h 1266825"/>
                <a:gd name="connsiteX3" fmla="*/ 305057 w 419100"/>
                <a:gd name="connsiteY3" fmla="*/ 1229116 h 1266825"/>
                <a:gd name="connsiteX4" fmla="*/ 0 w 419100"/>
                <a:gd name="connsiteY4" fmla="*/ 1253404 h 126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00" h="1266825">
                  <a:moveTo>
                    <a:pt x="192919" y="0"/>
                  </a:moveTo>
                  <a:cubicBezTo>
                    <a:pt x="192919" y="0"/>
                    <a:pt x="314858" y="56607"/>
                    <a:pt x="373704" y="393249"/>
                  </a:cubicBezTo>
                  <a:cubicBezTo>
                    <a:pt x="390239" y="487870"/>
                    <a:pt x="442436" y="689972"/>
                    <a:pt x="418052" y="966949"/>
                  </a:cubicBezTo>
                  <a:cubicBezTo>
                    <a:pt x="399688" y="1175547"/>
                    <a:pt x="362560" y="1203446"/>
                    <a:pt x="305057" y="1229116"/>
                  </a:cubicBezTo>
                  <a:cubicBezTo>
                    <a:pt x="226238" y="1264311"/>
                    <a:pt x="73923" y="1301325"/>
                    <a:pt x="0" y="1253404"/>
                  </a:cubicBezTo>
                </a:path>
              </a:pathLst>
            </a:custGeom>
            <a:noFill/>
            <a:ln w="17550" cap="rnd">
              <a:solidFill>
                <a:srgbClr val="C0E7F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10CC545-78BC-15E8-E5B8-16FAE0FA67F4}"/>
                </a:ext>
              </a:extLst>
            </p:cNvPr>
            <p:cNvSpPr/>
            <p:nvPr/>
          </p:nvSpPr>
          <p:spPr>
            <a:xfrm>
              <a:off x="5708066" y="4121103"/>
              <a:ext cx="495300" cy="1257300"/>
            </a:xfrm>
            <a:custGeom>
              <a:avLst/>
              <a:gdLst>
                <a:gd name="connsiteX0" fmla="*/ 348717 w 495300"/>
                <a:gd name="connsiteY0" fmla="*/ 950824 h 1257300"/>
                <a:gd name="connsiteX1" fmla="*/ 329410 w 495300"/>
                <a:gd name="connsiteY1" fmla="*/ 363798 h 1257300"/>
                <a:gd name="connsiteX2" fmla="*/ 260935 w 495300"/>
                <a:gd name="connsiteY2" fmla="*/ 0 h 1257300"/>
                <a:gd name="connsiteX3" fmla="*/ 67987 w 495300"/>
                <a:gd name="connsiteY3" fmla="*/ 305324 h 1257300"/>
                <a:gd name="connsiteX4" fmla="*/ 664 w 495300"/>
                <a:gd name="connsiteY4" fmla="*/ 957053 h 1257300"/>
                <a:gd name="connsiteX5" fmla="*/ 114574 w 495300"/>
                <a:gd name="connsiteY5" fmla="*/ 1242184 h 1257300"/>
                <a:gd name="connsiteX6" fmla="*/ 503470 w 495300"/>
                <a:gd name="connsiteY6" fmla="*/ 1232040 h 1257300"/>
                <a:gd name="connsiteX7" fmla="*/ 348717 w 495300"/>
                <a:gd name="connsiteY7" fmla="*/ 950824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300" h="1257300">
                  <a:moveTo>
                    <a:pt x="348717" y="950824"/>
                  </a:moveTo>
                  <a:cubicBezTo>
                    <a:pt x="335582" y="734816"/>
                    <a:pt x="342612" y="510045"/>
                    <a:pt x="329410" y="363798"/>
                  </a:cubicBezTo>
                  <a:cubicBezTo>
                    <a:pt x="298721" y="23736"/>
                    <a:pt x="260935" y="0"/>
                    <a:pt x="260935" y="0"/>
                  </a:cubicBezTo>
                  <a:cubicBezTo>
                    <a:pt x="260935" y="0"/>
                    <a:pt x="116755" y="64703"/>
                    <a:pt x="67987" y="305324"/>
                  </a:cubicBezTo>
                  <a:cubicBezTo>
                    <a:pt x="48908" y="399469"/>
                    <a:pt x="-6680" y="686610"/>
                    <a:pt x="664" y="957053"/>
                  </a:cubicBezTo>
                  <a:cubicBezTo>
                    <a:pt x="6351" y="1166375"/>
                    <a:pt x="56328" y="1218267"/>
                    <a:pt x="114574" y="1242184"/>
                  </a:cubicBezTo>
                  <a:cubicBezTo>
                    <a:pt x="199270" y="1276979"/>
                    <a:pt x="443434" y="1242593"/>
                    <a:pt x="503470" y="1232040"/>
                  </a:cubicBezTo>
                  <a:cubicBezTo>
                    <a:pt x="464322" y="1096566"/>
                    <a:pt x="350403" y="1140876"/>
                    <a:pt x="348717" y="95082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08AB689-9CF0-4E56-FCFD-E760ECED0E7D}"/>
                </a:ext>
              </a:extLst>
            </p:cNvPr>
            <p:cNvSpPr/>
            <p:nvPr/>
          </p:nvSpPr>
          <p:spPr>
            <a:xfrm>
              <a:off x="5708066" y="4121103"/>
              <a:ext cx="495300" cy="1257300"/>
            </a:xfrm>
            <a:custGeom>
              <a:avLst/>
              <a:gdLst>
                <a:gd name="connsiteX0" fmla="*/ 260935 w 495300"/>
                <a:gd name="connsiteY0" fmla="*/ 0 h 1257300"/>
                <a:gd name="connsiteX1" fmla="*/ 67987 w 495300"/>
                <a:gd name="connsiteY1" fmla="*/ 305324 h 1257300"/>
                <a:gd name="connsiteX2" fmla="*/ 664 w 495300"/>
                <a:gd name="connsiteY2" fmla="*/ 957053 h 1257300"/>
                <a:gd name="connsiteX3" fmla="*/ 114574 w 495300"/>
                <a:gd name="connsiteY3" fmla="*/ 1242184 h 1257300"/>
                <a:gd name="connsiteX4" fmla="*/ 503470 w 495300"/>
                <a:gd name="connsiteY4" fmla="*/ 123204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1257300">
                  <a:moveTo>
                    <a:pt x="260935" y="0"/>
                  </a:moveTo>
                  <a:cubicBezTo>
                    <a:pt x="260935" y="0"/>
                    <a:pt x="116755" y="64703"/>
                    <a:pt x="67987" y="305324"/>
                  </a:cubicBezTo>
                  <a:cubicBezTo>
                    <a:pt x="48908" y="399469"/>
                    <a:pt x="-6680" y="686610"/>
                    <a:pt x="664" y="957053"/>
                  </a:cubicBezTo>
                  <a:cubicBezTo>
                    <a:pt x="6351" y="1166375"/>
                    <a:pt x="56328" y="1218267"/>
                    <a:pt x="114574" y="1242184"/>
                  </a:cubicBezTo>
                  <a:cubicBezTo>
                    <a:pt x="199270" y="1276979"/>
                    <a:pt x="443434" y="1242593"/>
                    <a:pt x="503470" y="1232040"/>
                  </a:cubicBezTo>
                </a:path>
              </a:pathLst>
            </a:custGeom>
            <a:noFill/>
            <a:ln w="17550" cap="rnd">
              <a:solidFill>
                <a:srgbClr val="C0E7F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43100C3-6F5C-86C0-AD24-3E48F1944BBD}"/>
                </a:ext>
              </a:extLst>
            </p:cNvPr>
            <p:cNvSpPr/>
            <p:nvPr/>
          </p:nvSpPr>
          <p:spPr>
            <a:xfrm>
              <a:off x="6048591" y="4688346"/>
              <a:ext cx="19050" cy="485775"/>
            </a:xfrm>
            <a:custGeom>
              <a:avLst/>
              <a:gdLst>
                <a:gd name="connsiteX0" fmla="*/ 26594 w 19050"/>
                <a:gd name="connsiteY0" fmla="*/ 486508 h 485775"/>
                <a:gd name="connsiteX1" fmla="*/ 0 w 19050"/>
                <a:gd name="connsiteY1" fmla="*/ 0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485775">
                  <a:moveTo>
                    <a:pt x="26594" y="486508"/>
                  </a:moveTo>
                  <a:cubicBezTo>
                    <a:pt x="-6848" y="259309"/>
                    <a:pt x="4267" y="229895"/>
                    <a:pt x="0" y="0"/>
                  </a:cubicBezTo>
                </a:path>
              </a:pathLst>
            </a:custGeom>
            <a:noFill/>
            <a:ln w="17550" cap="rnd">
              <a:solidFill>
                <a:srgbClr val="C0E7F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0DDAF07-A3D5-60D6-7B16-67C2A204DB41}"/>
                </a:ext>
              </a:extLst>
            </p:cNvPr>
            <p:cNvSpPr/>
            <p:nvPr/>
          </p:nvSpPr>
          <p:spPr>
            <a:xfrm>
              <a:off x="6961816" y="4478710"/>
              <a:ext cx="9525" cy="571500"/>
            </a:xfrm>
            <a:custGeom>
              <a:avLst/>
              <a:gdLst>
                <a:gd name="connsiteX0" fmla="*/ 14720 w 9525"/>
                <a:gd name="connsiteY0" fmla="*/ 572691 h 571500"/>
                <a:gd name="connsiteX1" fmla="*/ 1147 w 9525"/>
                <a:gd name="connsiteY1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71500">
                  <a:moveTo>
                    <a:pt x="14720" y="572691"/>
                  </a:moveTo>
                  <a:cubicBezTo>
                    <a:pt x="2175" y="382095"/>
                    <a:pt x="-2359" y="190976"/>
                    <a:pt x="1147" y="0"/>
                  </a:cubicBezTo>
                </a:path>
              </a:pathLst>
            </a:custGeom>
            <a:noFill/>
            <a:ln w="17550" cap="rnd">
              <a:solidFill>
                <a:srgbClr val="C0E7F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11637CC-81D7-7E3F-EE40-42919F36719B}"/>
                </a:ext>
              </a:extLst>
            </p:cNvPr>
            <p:cNvSpPr/>
            <p:nvPr/>
          </p:nvSpPr>
          <p:spPr>
            <a:xfrm>
              <a:off x="6626247" y="5089623"/>
              <a:ext cx="152400" cy="200025"/>
            </a:xfrm>
            <a:custGeom>
              <a:avLst/>
              <a:gdLst>
                <a:gd name="connsiteX0" fmla="*/ 76016 w 152400"/>
                <a:gd name="connsiteY0" fmla="*/ 200332 h 200025"/>
                <a:gd name="connsiteX1" fmla="*/ 160627 w 152400"/>
                <a:gd name="connsiteY1" fmla="*/ 38254 h 200025"/>
                <a:gd name="connsiteX2" fmla="*/ 464 w 152400"/>
                <a:gd name="connsiteY2" fmla="*/ 30005 h 200025"/>
                <a:gd name="connsiteX3" fmla="*/ 76016 w 152400"/>
                <a:gd name="connsiteY3" fmla="*/ 200332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00025">
                  <a:moveTo>
                    <a:pt x="76016" y="200332"/>
                  </a:moveTo>
                  <a:cubicBezTo>
                    <a:pt x="165570" y="207752"/>
                    <a:pt x="160627" y="38254"/>
                    <a:pt x="160627" y="38254"/>
                  </a:cubicBezTo>
                  <a:cubicBezTo>
                    <a:pt x="160627" y="38254"/>
                    <a:pt x="7836" y="-42022"/>
                    <a:pt x="464" y="30005"/>
                  </a:cubicBezTo>
                  <a:cubicBezTo>
                    <a:pt x="-6908" y="102034"/>
                    <a:pt x="76016" y="200332"/>
                    <a:pt x="76016" y="200332"/>
                  </a:cubicBezTo>
                  <a:close/>
                </a:path>
              </a:pathLst>
            </a:custGeom>
            <a:solidFill>
              <a:srgbClr val="80819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E69EB74-F7CB-4D71-1755-38E17AA1FB68}"/>
                </a:ext>
              </a:extLst>
            </p:cNvPr>
            <p:cNvSpPr/>
            <p:nvPr/>
          </p:nvSpPr>
          <p:spPr>
            <a:xfrm>
              <a:off x="6560913" y="5003685"/>
              <a:ext cx="381000" cy="247650"/>
            </a:xfrm>
            <a:custGeom>
              <a:avLst/>
              <a:gdLst>
                <a:gd name="connsiteX0" fmla="*/ 57826 w 381000"/>
                <a:gd name="connsiteY0" fmla="*/ 32067 h 247650"/>
                <a:gd name="connsiteX1" fmla="*/ 266414 w 381000"/>
                <a:gd name="connsiteY1" fmla="*/ 16665 h 247650"/>
                <a:gd name="connsiteX2" fmla="*/ 385543 w 381000"/>
                <a:gd name="connsiteY2" fmla="*/ 110391 h 247650"/>
                <a:gd name="connsiteX3" fmla="*/ 159010 w 381000"/>
                <a:gd name="connsiteY3" fmla="*/ 146005 h 247650"/>
                <a:gd name="connsiteX4" fmla="*/ 0 w 381000"/>
                <a:gd name="connsiteY4" fmla="*/ 247751 h 247650"/>
                <a:gd name="connsiteX5" fmla="*/ 57826 w 381000"/>
                <a:gd name="connsiteY5" fmla="*/ 32067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247650">
                  <a:moveTo>
                    <a:pt x="57826" y="32067"/>
                  </a:moveTo>
                  <a:cubicBezTo>
                    <a:pt x="104156" y="32248"/>
                    <a:pt x="193462" y="-28408"/>
                    <a:pt x="266414" y="16665"/>
                  </a:cubicBezTo>
                  <a:cubicBezTo>
                    <a:pt x="339366" y="61728"/>
                    <a:pt x="385543" y="110391"/>
                    <a:pt x="385543" y="110391"/>
                  </a:cubicBezTo>
                  <a:cubicBezTo>
                    <a:pt x="385543" y="110391"/>
                    <a:pt x="239144" y="108095"/>
                    <a:pt x="159010" y="146005"/>
                  </a:cubicBezTo>
                  <a:cubicBezTo>
                    <a:pt x="78886" y="183914"/>
                    <a:pt x="0" y="247751"/>
                    <a:pt x="0" y="247751"/>
                  </a:cubicBezTo>
                  <a:lnTo>
                    <a:pt x="57826" y="32067"/>
                  </a:lnTo>
                  <a:close/>
                </a:path>
              </a:pathLst>
            </a:custGeom>
            <a:solidFill>
              <a:srgbClr val="EDBDA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2164977-2411-DE8D-C975-B04D50AA4CB3}"/>
                </a:ext>
              </a:extLst>
            </p:cNvPr>
            <p:cNvSpPr/>
            <p:nvPr/>
          </p:nvSpPr>
          <p:spPr>
            <a:xfrm>
              <a:off x="5764173" y="5016596"/>
              <a:ext cx="962025" cy="333375"/>
            </a:xfrm>
            <a:custGeom>
              <a:avLst/>
              <a:gdLst>
                <a:gd name="connsiteX0" fmla="*/ 879455 w 962025"/>
                <a:gd name="connsiteY0" fmla="*/ 0 h 333375"/>
                <a:gd name="connsiteX1" fmla="*/ 967466 w 962025"/>
                <a:gd name="connsiteY1" fmla="*/ 280349 h 333375"/>
                <a:gd name="connsiteX2" fmla="*/ 519953 w 962025"/>
                <a:gd name="connsiteY2" fmla="*/ 332794 h 333375"/>
                <a:gd name="connsiteX3" fmla="*/ 20462 w 962025"/>
                <a:gd name="connsiteY3" fmla="*/ 292379 h 333375"/>
                <a:gd name="connsiteX4" fmla="*/ 184587 w 962025"/>
                <a:gd name="connsiteY4" fmla="*/ 26184 h 333375"/>
                <a:gd name="connsiteX5" fmla="*/ 551662 w 962025"/>
                <a:gd name="connsiteY5" fmla="*/ 48463 h 333375"/>
                <a:gd name="connsiteX6" fmla="*/ 879455 w 962025"/>
                <a:gd name="connsiteY6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2025" h="333375">
                  <a:moveTo>
                    <a:pt x="879455" y="0"/>
                  </a:moveTo>
                  <a:cubicBezTo>
                    <a:pt x="857976" y="35538"/>
                    <a:pt x="957779" y="245545"/>
                    <a:pt x="967466" y="280349"/>
                  </a:cubicBezTo>
                  <a:cubicBezTo>
                    <a:pt x="967466" y="280349"/>
                    <a:pt x="740123" y="323326"/>
                    <a:pt x="519953" y="332794"/>
                  </a:cubicBezTo>
                  <a:cubicBezTo>
                    <a:pt x="264873" y="343757"/>
                    <a:pt x="79127" y="332413"/>
                    <a:pt x="20462" y="292379"/>
                  </a:cubicBezTo>
                  <a:cubicBezTo>
                    <a:pt x="-38212" y="252346"/>
                    <a:pt x="33216" y="-31633"/>
                    <a:pt x="184587" y="26184"/>
                  </a:cubicBezTo>
                  <a:cubicBezTo>
                    <a:pt x="276741" y="61379"/>
                    <a:pt x="419140" y="76524"/>
                    <a:pt x="551662" y="48463"/>
                  </a:cubicBezTo>
                  <a:cubicBezTo>
                    <a:pt x="684164" y="20412"/>
                    <a:pt x="879455" y="0"/>
                    <a:pt x="87945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C0E8180-D738-27FF-2E3E-09A354DC01E8}"/>
                </a:ext>
              </a:extLst>
            </p:cNvPr>
            <p:cNvSpPr/>
            <p:nvPr/>
          </p:nvSpPr>
          <p:spPr>
            <a:xfrm>
              <a:off x="6315825" y="5016587"/>
              <a:ext cx="409575" cy="276225"/>
            </a:xfrm>
            <a:custGeom>
              <a:avLst/>
              <a:gdLst>
                <a:gd name="connsiteX0" fmla="*/ 0 w 409575"/>
                <a:gd name="connsiteY0" fmla="*/ 48473 h 276225"/>
                <a:gd name="connsiteX1" fmla="*/ 327803 w 409575"/>
                <a:gd name="connsiteY1" fmla="*/ 0 h 276225"/>
                <a:gd name="connsiteX2" fmla="*/ 415814 w 409575"/>
                <a:gd name="connsiteY2" fmla="*/ 280349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575" h="276225">
                  <a:moveTo>
                    <a:pt x="0" y="48473"/>
                  </a:moveTo>
                  <a:cubicBezTo>
                    <a:pt x="132522" y="20422"/>
                    <a:pt x="327803" y="0"/>
                    <a:pt x="327803" y="0"/>
                  </a:cubicBezTo>
                  <a:cubicBezTo>
                    <a:pt x="306324" y="35538"/>
                    <a:pt x="406127" y="245545"/>
                    <a:pt x="415814" y="280349"/>
                  </a:cubicBezTo>
                </a:path>
              </a:pathLst>
            </a:custGeom>
            <a:noFill/>
            <a:ln w="17550" cap="rnd">
              <a:solidFill>
                <a:srgbClr val="C0E7F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F36EF50-7039-C232-C80B-13608052215B}"/>
                </a:ext>
              </a:extLst>
            </p:cNvPr>
            <p:cNvSpPr/>
            <p:nvPr/>
          </p:nvSpPr>
          <p:spPr>
            <a:xfrm>
              <a:off x="5987708" y="4970897"/>
              <a:ext cx="400050" cy="276225"/>
            </a:xfrm>
            <a:custGeom>
              <a:avLst/>
              <a:gdLst>
                <a:gd name="connsiteX0" fmla="*/ 361740 w 400050"/>
                <a:gd name="connsiteY0" fmla="*/ 45699 h 276225"/>
                <a:gd name="connsiteX1" fmla="*/ 129112 w 400050"/>
                <a:gd name="connsiteY1" fmla="*/ 10885 h 276225"/>
                <a:gd name="connsiteX2" fmla="*/ 0 w 400050"/>
                <a:gd name="connsiteY2" fmla="*/ 90314 h 276225"/>
                <a:gd name="connsiteX3" fmla="*/ 258251 w 400050"/>
                <a:gd name="connsiteY3" fmla="*/ 162790 h 276225"/>
                <a:gd name="connsiteX4" fmla="*/ 404527 w 400050"/>
                <a:gd name="connsiteY4" fmla="*/ 282119 h 276225"/>
                <a:gd name="connsiteX5" fmla="*/ 361740 w 400050"/>
                <a:gd name="connsiteY5" fmla="*/ 45699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050" h="276225">
                  <a:moveTo>
                    <a:pt x="361740" y="45699"/>
                  </a:moveTo>
                  <a:cubicBezTo>
                    <a:pt x="315706" y="40565"/>
                    <a:pt x="206750" y="-25500"/>
                    <a:pt x="129112" y="10885"/>
                  </a:cubicBezTo>
                  <a:cubicBezTo>
                    <a:pt x="51473" y="47270"/>
                    <a:pt x="0" y="90314"/>
                    <a:pt x="0" y="90314"/>
                  </a:cubicBezTo>
                  <a:cubicBezTo>
                    <a:pt x="0" y="90314"/>
                    <a:pt x="183014" y="115927"/>
                    <a:pt x="258251" y="162790"/>
                  </a:cubicBezTo>
                  <a:cubicBezTo>
                    <a:pt x="333499" y="209643"/>
                    <a:pt x="404527" y="282119"/>
                    <a:pt x="404527" y="282119"/>
                  </a:cubicBezTo>
                  <a:lnTo>
                    <a:pt x="361740" y="45699"/>
                  </a:lnTo>
                  <a:close/>
                </a:path>
              </a:pathLst>
            </a:custGeom>
            <a:solidFill>
              <a:srgbClr val="EDBDA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AA64E04-CD55-B85F-DD31-A862DE44BEC9}"/>
                </a:ext>
              </a:extLst>
            </p:cNvPr>
            <p:cNvSpPr/>
            <p:nvPr/>
          </p:nvSpPr>
          <p:spPr>
            <a:xfrm>
              <a:off x="6255469" y="5015882"/>
              <a:ext cx="895350" cy="371475"/>
            </a:xfrm>
            <a:custGeom>
              <a:avLst/>
              <a:gdLst>
                <a:gd name="connsiteX0" fmla="*/ 90140 w 895350"/>
                <a:gd name="connsiteY0" fmla="*/ 0 h 371475"/>
                <a:gd name="connsiteX1" fmla="*/ 1262 w 895350"/>
                <a:gd name="connsiteY1" fmla="*/ 255137 h 371475"/>
                <a:gd name="connsiteX2" fmla="*/ 397160 w 895350"/>
                <a:gd name="connsiteY2" fmla="*/ 356559 h 371475"/>
                <a:gd name="connsiteX3" fmla="*/ 850873 w 895350"/>
                <a:gd name="connsiteY3" fmla="*/ 323726 h 371475"/>
                <a:gd name="connsiteX4" fmla="*/ 794314 w 895350"/>
                <a:gd name="connsiteY4" fmla="*/ 30585 h 371475"/>
                <a:gd name="connsiteX5" fmla="*/ 398322 w 895350"/>
                <a:gd name="connsiteY5" fmla="*/ 70476 h 371475"/>
                <a:gd name="connsiteX6" fmla="*/ 90140 w 895350"/>
                <a:gd name="connsiteY6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5350" h="371475">
                  <a:moveTo>
                    <a:pt x="90140" y="0"/>
                  </a:moveTo>
                  <a:cubicBezTo>
                    <a:pt x="30752" y="20450"/>
                    <a:pt x="-7567" y="73752"/>
                    <a:pt x="1262" y="255137"/>
                  </a:cubicBezTo>
                  <a:cubicBezTo>
                    <a:pt x="1262" y="255137"/>
                    <a:pt x="179532" y="321869"/>
                    <a:pt x="397160" y="356559"/>
                  </a:cubicBezTo>
                  <a:cubicBezTo>
                    <a:pt x="649286" y="396745"/>
                    <a:pt x="787989" y="356759"/>
                    <a:pt x="850873" y="323726"/>
                  </a:cubicBezTo>
                  <a:cubicBezTo>
                    <a:pt x="913757" y="290694"/>
                    <a:pt x="931274" y="12411"/>
                    <a:pt x="794314" y="30585"/>
                  </a:cubicBezTo>
                  <a:cubicBezTo>
                    <a:pt x="746117" y="36976"/>
                    <a:pt x="539720" y="108280"/>
                    <a:pt x="398322" y="70476"/>
                  </a:cubicBezTo>
                  <a:cubicBezTo>
                    <a:pt x="267458" y="35490"/>
                    <a:pt x="90140" y="0"/>
                    <a:pt x="9014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7F81462-1AA9-C0B1-2C76-BFD745B976D1}"/>
                </a:ext>
              </a:extLst>
            </p:cNvPr>
            <p:cNvSpPr/>
            <p:nvPr/>
          </p:nvSpPr>
          <p:spPr>
            <a:xfrm>
              <a:off x="6708550" y="4897594"/>
              <a:ext cx="361950" cy="161925"/>
            </a:xfrm>
            <a:custGeom>
              <a:avLst/>
              <a:gdLst>
                <a:gd name="connsiteX0" fmla="*/ 0 w 361950"/>
                <a:gd name="connsiteY0" fmla="*/ 115344 h 161925"/>
                <a:gd name="connsiteX1" fmla="*/ 160010 w 361950"/>
                <a:gd name="connsiteY1" fmla="*/ 54679 h 161925"/>
                <a:gd name="connsiteX2" fmla="*/ 260490 w 361950"/>
                <a:gd name="connsiteY2" fmla="*/ 8464 h 161925"/>
                <a:gd name="connsiteX3" fmla="*/ 330498 w 361950"/>
                <a:gd name="connsiteY3" fmla="*/ 11027 h 161925"/>
                <a:gd name="connsiteX4" fmla="*/ 255937 w 361950"/>
                <a:gd name="connsiteY4" fmla="*/ 44355 h 161925"/>
                <a:gd name="connsiteX5" fmla="*/ 214817 w 361950"/>
                <a:gd name="connsiteY5" fmla="*/ 73892 h 161925"/>
                <a:gd name="connsiteX6" fmla="*/ 298409 w 361950"/>
                <a:gd name="connsiteY6" fmla="*/ 64414 h 161925"/>
                <a:gd name="connsiteX7" fmla="*/ 364827 w 361950"/>
                <a:gd name="connsiteY7" fmla="*/ 69596 h 161925"/>
                <a:gd name="connsiteX8" fmla="*/ 338852 w 361950"/>
                <a:gd name="connsiteY8" fmla="*/ 94094 h 161925"/>
                <a:gd name="connsiteX9" fmla="*/ 291760 w 361950"/>
                <a:gd name="connsiteY9" fmla="*/ 106296 h 161925"/>
                <a:gd name="connsiteX10" fmla="*/ 339137 w 361950"/>
                <a:gd name="connsiteY10" fmla="*/ 116173 h 161925"/>
                <a:gd name="connsiteX11" fmla="*/ 304419 w 361950"/>
                <a:gd name="connsiteY11" fmla="*/ 138900 h 161925"/>
                <a:gd name="connsiteX12" fmla="*/ 253841 w 361950"/>
                <a:gd name="connsiteY12" fmla="*/ 149606 h 161925"/>
                <a:gd name="connsiteX13" fmla="*/ 202387 w 361950"/>
                <a:gd name="connsiteY13" fmla="*/ 170456 h 161925"/>
                <a:gd name="connsiteX14" fmla="*/ 0 w 361950"/>
                <a:gd name="connsiteY14" fmla="*/ 1153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1950" h="161925">
                  <a:moveTo>
                    <a:pt x="0" y="115344"/>
                  </a:moveTo>
                  <a:cubicBezTo>
                    <a:pt x="46215" y="101809"/>
                    <a:pt x="126902" y="72796"/>
                    <a:pt x="160010" y="54679"/>
                  </a:cubicBezTo>
                  <a:cubicBezTo>
                    <a:pt x="193119" y="36554"/>
                    <a:pt x="218675" y="17075"/>
                    <a:pt x="260490" y="8464"/>
                  </a:cubicBezTo>
                  <a:cubicBezTo>
                    <a:pt x="302305" y="-146"/>
                    <a:pt x="321831" y="-6233"/>
                    <a:pt x="330498" y="11027"/>
                  </a:cubicBezTo>
                  <a:cubicBezTo>
                    <a:pt x="339166" y="28276"/>
                    <a:pt x="271872" y="40887"/>
                    <a:pt x="255937" y="44355"/>
                  </a:cubicBezTo>
                  <a:cubicBezTo>
                    <a:pt x="240001" y="47821"/>
                    <a:pt x="214817" y="73892"/>
                    <a:pt x="214817" y="73892"/>
                  </a:cubicBezTo>
                  <a:cubicBezTo>
                    <a:pt x="214817" y="73892"/>
                    <a:pt x="268567" y="65586"/>
                    <a:pt x="298409" y="64414"/>
                  </a:cubicBezTo>
                  <a:cubicBezTo>
                    <a:pt x="328251" y="63243"/>
                    <a:pt x="348567" y="58728"/>
                    <a:pt x="364827" y="69596"/>
                  </a:cubicBezTo>
                  <a:cubicBezTo>
                    <a:pt x="381086" y="80464"/>
                    <a:pt x="360331" y="93865"/>
                    <a:pt x="338852" y="94094"/>
                  </a:cubicBezTo>
                  <a:cubicBezTo>
                    <a:pt x="317363" y="94323"/>
                    <a:pt x="291760" y="106296"/>
                    <a:pt x="291760" y="106296"/>
                  </a:cubicBezTo>
                  <a:cubicBezTo>
                    <a:pt x="291760" y="106296"/>
                    <a:pt x="329622" y="108963"/>
                    <a:pt x="339137" y="116173"/>
                  </a:cubicBezTo>
                  <a:cubicBezTo>
                    <a:pt x="348653" y="123383"/>
                    <a:pt x="335471" y="134271"/>
                    <a:pt x="304419" y="138900"/>
                  </a:cubicBezTo>
                  <a:cubicBezTo>
                    <a:pt x="273367" y="143529"/>
                    <a:pt x="253841" y="149606"/>
                    <a:pt x="253841" y="149606"/>
                  </a:cubicBezTo>
                  <a:cubicBezTo>
                    <a:pt x="253841" y="149606"/>
                    <a:pt x="242926" y="173132"/>
                    <a:pt x="202387" y="170456"/>
                  </a:cubicBezTo>
                  <a:cubicBezTo>
                    <a:pt x="161858" y="167760"/>
                    <a:pt x="0" y="115344"/>
                    <a:pt x="0" y="115344"/>
                  </a:cubicBezTo>
                  <a:close/>
                </a:path>
              </a:pathLst>
            </a:custGeom>
            <a:solidFill>
              <a:srgbClr val="EDBDA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92B24A5-2E69-4518-0CDD-67DFAA847952}"/>
                </a:ext>
              </a:extLst>
            </p:cNvPr>
            <p:cNvSpPr/>
            <p:nvPr/>
          </p:nvSpPr>
          <p:spPr>
            <a:xfrm>
              <a:off x="6824765" y="5033927"/>
              <a:ext cx="171450" cy="47625"/>
            </a:xfrm>
            <a:custGeom>
              <a:avLst/>
              <a:gdLst>
                <a:gd name="connsiteX0" fmla="*/ 154953 w 171450"/>
                <a:gd name="connsiteY0" fmla="*/ 738 h 47625"/>
                <a:gd name="connsiteX1" fmla="*/ 0 w 171450"/>
                <a:gd name="connsiteY1" fmla="*/ 25579 h 47625"/>
                <a:gd name="connsiteX2" fmla="*/ 629 w 171450"/>
                <a:gd name="connsiteY2" fmla="*/ 30294 h 47625"/>
                <a:gd name="connsiteX3" fmla="*/ 162 w 171450"/>
                <a:gd name="connsiteY3" fmla="*/ 52163 h 47625"/>
                <a:gd name="connsiteX4" fmla="*/ 99498 w 171450"/>
                <a:gd name="connsiteY4" fmla="*/ 43591 h 47625"/>
                <a:gd name="connsiteX5" fmla="*/ 154743 w 171450"/>
                <a:gd name="connsiteY5" fmla="*/ 28513 h 47625"/>
                <a:gd name="connsiteX6" fmla="*/ 154953 w 171450"/>
                <a:gd name="connsiteY6" fmla="*/ 73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" h="47625">
                  <a:moveTo>
                    <a:pt x="154953" y="738"/>
                  </a:moveTo>
                  <a:cubicBezTo>
                    <a:pt x="94164" y="10768"/>
                    <a:pt x="42948" y="18959"/>
                    <a:pt x="0" y="25579"/>
                  </a:cubicBezTo>
                  <a:cubicBezTo>
                    <a:pt x="210" y="27151"/>
                    <a:pt x="419" y="28722"/>
                    <a:pt x="629" y="30294"/>
                  </a:cubicBezTo>
                  <a:cubicBezTo>
                    <a:pt x="905" y="37704"/>
                    <a:pt x="714" y="44982"/>
                    <a:pt x="162" y="52163"/>
                  </a:cubicBezTo>
                  <a:cubicBezTo>
                    <a:pt x="35481" y="51011"/>
                    <a:pt x="76076" y="49411"/>
                    <a:pt x="99498" y="43591"/>
                  </a:cubicBezTo>
                  <a:cubicBezTo>
                    <a:pt x="131721" y="35571"/>
                    <a:pt x="143504" y="33075"/>
                    <a:pt x="154743" y="28513"/>
                  </a:cubicBezTo>
                  <a:cubicBezTo>
                    <a:pt x="174327" y="20550"/>
                    <a:pt x="187366" y="-4606"/>
                    <a:pt x="154953" y="738"/>
                  </a:cubicBezTo>
                  <a:close/>
                </a:path>
              </a:pathLst>
            </a:custGeom>
            <a:solidFill>
              <a:srgbClr val="EDBDA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E0AF35F-F571-6176-889C-DB60EA3BE137}"/>
                </a:ext>
              </a:extLst>
            </p:cNvPr>
            <p:cNvSpPr/>
            <p:nvPr/>
          </p:nvSpPr>
          <p:spPr>
            <a:xfrm>
              <a:off x="5829726" y="5058676"/>
              <a:ext cx="371475" cy="47625"/>
            </a:xfrm>
            <a:custGeom>
              <a:avLst/>
              <a:gdLst>
                <a:gd name="connsiteX0" fmla="*/ 379914 w 371475"/>
                <a:gd name="connsiteY0" fmla="*/ 55657 h 47625"/>
                <a:gd name="connsiteX1" fmla="*/ 0 w 371475"/>
                <a:gd name="connsiteY1" fmla="*/ 85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1475" h="47625">
                  <a:moveTo>
                    <a:pt x="379914" y="55657"/>
                  </a:moveTo>
                  <a:cubicBezTo>
                    <a:pt x="260175" y="14080"/>
                    <a:pt x="127349" y="-4341"/>
                    <a:pt x="0" y="859"/>
                  </a:cubicBezTo>
                </a:path>
              </a:pathLst>
            </a:custGeom>
            <a:noFill/>
            <a:ln w="17550" cap="rnd">
              <a:solidFill>
                <a:srgbClr val="C0E7F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F3D1812-9519-372D-10BE-8938407B4CB7}"/>
                </a:ext>
              </a:extLst>
            </p:cNvPr>
            <p:cNvSpPr/>
            <p:nvPr/>
          </p:nvSpPr>
          <p:spPr>
            <a:xfrm>
              <a:off x="5876437" y="5334608"/>
              <a:ext cx="609600" cy="38100"/>
            </a:xfrm>
            <a:custGeom>
              <a:avLst/>
              <a:gdLst>
                <a:gd name="connsiteX0" fmla="*/ 0 w 609600"/>
                <a:gd name="connsiteY0" fmla="*/ 40481 h 38100"/>
                <a:gd name="connsiteX1" fmla="*/ 612667 w 609600"/>
                <a:gd name="connsiteY1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9600" h="38100">
                  <a:moveTo>
                    <a:pt x="0" y="40481"/>
                  </a:moveTo>
                  <a:cubicBezTo>
                    <a:pt x="213550" y="49949"/>
                    <a:pt x="419538" y="14535"/>
                    <a:pt x="612667" y="0"/>
                  </a:cubicBezTo>
                </a:path>
              </a:pathLst>
            </a:custGeom>
            <a:noFill/>
            <a:ln w="17550" cap="rnd">
              <a:solidFill>
                <a:srgbClr val="C0E7F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D532CE8-53A9-1DF1-A9BF-58E477E8D494}"/>
                </a:ext>
              </a:extLst>
            </p:cNvPr>
            <p:cNvSpPr/>
            <p:nvPr/>
          </p:nvSpPr>
          <p:spPr>
            <a:xfrm>
              <a:off x="6254131" y="5058659"/>
              <a:ext cx="857250" cy="323850"/>
            </a:xfrm>
            <a:custGeom>
              <a:avLst/>
              <a:gdLst>
                <a:gd name="connsiteX0" fmla="*/ 859307 w 857250"/>
                <a:gd name="connsiteY0" fmla="*/ 280178 h 323850"/>
                <a:gd name="connsiteX1" fmla="*/ 396345 w 857250"/>
                <a:gd name="connsiteY1" fmla="*/ 315058 h 323850"/>
                <a:gd name="connsiteX2" fmla="*/ 147866 w 857250"/>
                <a:gd name="connsiteY2" fmla="*/ 249812 h 323850"/>
                <a:gd name="connsiteX3" fmla="*/ 5448 w 857250"/>
                <a:gd name="connsiteY3" fmla="*/ 218113 h 323850"/>
                <a:gd name="connsiteX4" fmla="*/ 35214 w 857250"/>
                <a:gd name="connsiteY4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0" h="323850">
                  <a:moveTo>
                    <a:pt x="859307" y="280178"/>
                  </a:moveTo>
                  <a:cubicBezTo>
                    <a:pt x="722405" y="348863"/>
                    <a:pt x="522027" y="339252"/>
                    <a:pt x="396345" y="315058"/>
                  </a:cubicBezTo>
                  <a:cubicBezTo>
                    <a:pt x="310572" y="298552"/>
                    <a:pt x="230743" y="271577"/>
                    <a:pt x="147866" y="249812"/>
                  </a:cubicBezTo>
                  <a:cubicBezTo>
                    <a:pt x="95841" y="236153"/>
                    <a:pt x="59674" y="227619"/>
                    <a:pt x="5448" y="218113"/>
                  </a:cubicBezTo>
                  <a:cubicBezTo>
                    <a:pt x="5448" y="218113"/>
                    <a:pt x="-18860" y="68885"/>
                    <a:pt x="35214" y="0"/>
                  </a:cubicBezTo>
                </a:path>
              </a:pathLst>
            </a:custGeom>
            <a:noFill/>
            <a:ln w="17550" cap="rnd">
              <a:solidFill>
                <a:srgbClr val="C0E7F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97DB0F5-E8D4-C780-2325-397003223014}"/>
                </a:ext>
              </a:extLst>
            </p:cNvPr>
            <p:cNvSpPr/>
            <p:nvPr/>
          </p:nvSpPr>
          <p:spPr>
            <a:xfrm>
              <a:off x="6349448" y="5016596"/>
              <a:ext cx="495300" cy="76200"/>
            </a:xfrm>
            <a:custGeom>
              <a:avLst/>
              <a:gdLst>
                <a:gd name="connsiteX0" fmla="*/ 0 w 495300"/>
                <a:gd name="connsiteY0" fmla="*/ 0 h 76200"/>
                <a:gd name="connsiteX1" fmla="*/ 500120 w 495300"/>
                <a:gd name="connsiteY1" fmla="*/ 7921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5300" h="76200">
                  <a:moveTo>
                    <a:pt x="0" y="0"/>
                  </a:moveTo>
                  <a:cubicBezTo>
                    <a:pt x="85992" y="13354"/>
                    <a:pt x="343062" y="110966"/>
                    <a:pt x="500120" y="79219"/>
                  </a:cubicBezTo>
                </a:path>
              </a:pathLst>
            </a:custGeom>
            <a:noFill/>
            <a:ln w="17550" cap="rnd">
              <a:solidFill>
                <a:srgbClr val="C0E7F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C68E2EE-913C-EA9F-BFDE-9FB84982F27B}"/>
                </a:ext>
              </a:extLst>
            </p:cNvPr>
            <p:cNvSpPr/>
            <p:nvPr/>
          </p:nvSpPr>
          <p:spPr>
            <a:xfrm>
              <a:off x="6651651" y="3516730"/>
              <a:ext cx="104775" cy="190500"/>
            </a:xfrm>
            <a:custGeom>
              <a:avLst/>
              <a:gdLst>
                <a:gd name="connsiteX0" fmla="*/ 6750 w 104775"/>
                <a:gd name="connsiteY0" fmla="*/ 82728 h 190500"/>
                <a:gd name="connsiteX1" fmla="*/ 73949 w 104775"/>
                <a:gd name="connsiteY1" fmla="*/ 41 h 190500"/>
                <a:gd name="connsiteX2" fmla="*/ 87484 w 104775"/>
                <a:gd name="connsiteY2" fmla="*/ 96691 h 190500"/>
                <a:gd name="connsiteX3" fmla="*/ 52613 w 104775"/>
                <a:gd name="connsiteY3" fmla="*/ 186817 h 190500"/>
                <a:gd name="connsiteX4" fmla="*/ 4502 w 104775"/>
                <a:gd name="connsiteY4" fmla="*/ 161918 h 190500"/>
                <a:gd name="connsiteX5" fmla="*/ 6750 w 104775"/>
                <a:gd name="connsiteY5" fmla="*/ 8272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75" h="190500">
                  <a:moveTo>
                    <a:pt x="6750" y="82728"/>
                  </a:moveTo>
                  <a:cubicBezTo>
                    <a:pt x="6750" y="82728"/>
                    <a:pt x="2835" y="-2131"/>
                    <a:pt x="73949" y="41"/>
                  </a:cubicBezTo>
                  <a:cubicBezTo>
                    <a:pt x="119326" y="1432"/>
                    <a:pt x="122841" y="43027"/>
                    <a:pt x="87484" y="96691"/>
                  </a:cubicBezTo>
                  <a:cubicBezTo>
                    <a:pt x="72596" y="119284"/>
                    <a:pt x="71101" y="170396"/>
                    <a:pt x="52613" y="186817"/>
                  </a:cubicBezTo>
                  <a:cubicBezTo>
                    <a:pt x="30143" y="206791"/>
                    <a:pt x="11331" y="175968"/>
                    <a:pt x="4502" y="161918"/>
                  </a:cubicBezTo>
                  <a:cubicBezTo>
                    <a:pt x="-6804" y="138696"/>
                    <a:pt x="6750" y="82728"/>
                    <a:pt x="6750" y="82728"/>
                  </a:cubicBezTo>
                  <a:close/>
                </a:path>
              </a:pathLst>
            </a:custGeom>
            <a:solidFill>
              <a:srgbClr val="EDBDA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90C73E0-BB14-D41F-27F2-5BFB92C3E267}"/>
                </a:ext>
              </a:extLst>
            </p:cNvPr>
            <p:cNvSpPr/>
            <p:nvPr/>
          </p:nvSpPr>
          <p:spPr>
            <a:xfrm>
              <a:off x="6686014" y="3551995"/>
              <a:ext cx="47625" cy="114300"/>
            </a:xfrm>
            <a:custGeom>
              <a:avLst/>
              <a:gdLst>
                <a:gd name="connsiteX0" fmla="*/ 13973 w 47625"/>
                <a:gd name="connsiteY0" fmla="*/ 8201 h 114300"/>
                <a:gd name="connsiteX1" fmla="*/ 50282 w 47625"/>
                <a:gd name="connsiteY1" fmla="*/ 24955 h 114300"/>
                <a:gd name="connsiteX2" fmla="*/ 23746 w 47625"/>
                <a:gd name="connsiteY2" fmla="*/ 91992 h 114300"/>
                <a:gd name="connsiteX3" fmla="*/ 0 w 47625"/>
                <a:gd name="connsiteY3" fmla="*/ 121319 h 114300"/>
                <a:gd name="connsiteX4" fmla="*/ 13973 w 47625"/>
                <a:gd name="connsiteY4" fmla="*/ 8201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14300">
                  <a:moveTo>
                    <a:pt x="13973" y="8201"/>
                  </a:moveTo>
                  <a:cubicBezTo>
                    <a:pt x="39110" y="-5763"/>
                    <a:pt x="67046" y="-2972"/>
                    <a:pt x="50282" y="24955"/>
                  </a:cubicBezTo>
                  <a:cubicBezTo>
                    <a:pt x="33518" y="52882"/>
                    <a:pt x="22355" y="61264"/>
                    <a:pt x="23746" y="91992"/>
                  </a:cubicBezTo>
                  <a:cubicBezTo>
                    <a:pt x="25032" y="120205"/>
                    <a:pt x="0" y="121319"/>
                    <a:pt x="0" y="121319"/>
                  </a:cubicBezTo>
                  <a:lnTo>
                    <a:pt x="13973" y="8201"/>
                  </a:lnTo>
                  <a:close/>
                </a:path>
              </a:pathLst>
            </a:custGeom>
            <a:solidFill>
              <a:srgbClr val="E7A6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56352A4-477E-A31E-F3FC-30B64E8689AE}"/>
                </a:ext>
              </a:extLst>
            </p:cNvPr>
            <p:cNvSpPr/>
            <p:nvPr/>
          </p:nvSpPr>
          <p:spPr>
            <a:xfrm>
              <a:off x="6170755" y="3516730"/>
              <a:ext cx="104775" cy="190500"/>
            </a:xfrm>
            <a:custGeom>
              <a:avLst/>
              <a:gdLst>
                <a:gd name="connsiteX0" fmla="*/ 104579 w 104775"/>
                <a:gd name="connsiteY0" fmla="*/ 82728 h 190500"/>
                <a:gd name="connsiteX1" fmla="*/ 37389 w 104775"/>
                <a:gd name="connsiteY1" fmla="*/ 41 h 190500"/>
                <a:gd name="connsiteX2" fmla="*/ 23845 w 104775"/>
                <a:gd name="connsiteY2" fmla="*/ 96691 h 190500"/>
                <a:gd name="connsiteX3" fmla="*/ 58716 w 104775"/>
                <a:gd name="connsiteY3" fmla="*/ 186817 h 190500"/>
                <a:gd name="connsiteX4" fmla="*/ 106827 w 104775"/>
                <a:gd name="connsiteY4" fmla="*/ 161918 h 190500"/>
                <a:gd name="connsiteX5" fmla="*/ 104579 w 104775"/>
                <a:gd name="connsiteY5" fmla="*/ 8272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75" h="190500">
                  <a:moveTo>
                    <a:pt x="104579" y="82728"/>
                  </a:moveTo>
                  <a:cubicBezTo>
                    <a:pt x="104579" y="82728"/>
                    <a:pt x="108493" y="-2131"/>
                    <a:pt x="37389" y="41"/>
                  </a:cubicBezTo>
                  <a:cubicBezTo>
                    <a:pt x="-7997" y="1432"/>
                    <a:pt x="-11512" y="43027"/>
                    <a:pt x="23845" y="96691"/>
                  </a:cubicBezTo>
                  <a:cubicBezTo>
                    <a:pt x="38732" y="119284"/>
                    <a:pt x="40237" y="170396"/>
                    <a:pt x="58716" y="186817"/>
                  </a:cubicBezTo>
                  <a:cubicBezTo>
                    <a:pt x="81185" y="206791"/>
                    <a:pt x="99997" y="175968"/>
                    <a:pt x="106827" y="161918"/>
                  </a:cubicBezTo>
                  <a:cubicBezTo>
                    <a:pt x="118142" y="138696"/>
                    <a:pt x="104579" y="82728"/>
                    <a:pt x="104579" y="82728"/>
                  </a:cubicBezTo>
                  <a:close/>
                </a:path>
              </a:pathLst>
            </a:custGeom>
            <a:solidFill>
              <a:srgbClr val="EDBDA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D3AD12EC-0EAD-4A40-B25E-9A0E8B03A360}"/>
                </a:ext>
              </a:extLst>
            </p:cNvPr>
            <p:cNvSpPr/>
            <p:nvPr/>
          </p:nvSpPr>
          <p:spPr>
            <a:xfrm>
              <a:off x="6200104" y="3551995"/>
              <a:ext cx="47625" cy="114300"/>
            </a:xfrm>
            <a:custGeom>
              <a:avLst/>
              <a:gdLst>
                <a:gd name="connsiteX0" fmla="*/ 41397 w 47625"/>
                <a:gd name="connsiteY0" fmla="*/ 8201 h 114300"/>
                <a:gd name="connsiteX1" fmla="*/ 5087 w 47625"/>
                <a:gd name="connsiteY1" fmla="*/ 24955 h 114300"/>
                <a:gd name="connsiteX2" fmla="*/ 31624 w 47625"/>
                <a:gd name="connsiteY2" fmla="*/ 91992 h 114300"/>
                <a:gd name="connsiteX3" fmla="*/ 55361 w 47625"/>
                <a:gd name="connsiteY3" fmla="*/ 121319 h 114300"/>
                <a:gd name="connsiteX4" fmla="*/ 41397 w 47625"/>
                <a:gd name="connsiteY4" fmla="*/ 8201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114300">
                  <a:moveTo>
                    <a:pt x="41397" y="8201"/>
                  </a:moveTo>
                  <a:cubicBezTo>
                    <a:pt x="16260" y="-5763"/>
                    <a:pt x="-11677" y="-2972"/>
                    <a:pt x="5087" y="24955"/>
                  </a:cubicBezTo>
                  <a:cubicBezTo>
                    <a:pt x="21842" y="52882"/>
                    <a:pt x="33015" y="61264"/>
                    <a:pt x="31624" y="91992"/>
                  </a:cubicBezTo>
                  <a:cubicBezTo>
                    <a:pt x="30338" y="120205"/>
                    <a:pt x="55361" y="121319"/>
                    <a:pt x="55361" y="121319"/>
                  </a:cubicBezTo>
                  <a:lnTo>
                    <a:pt x="41397" y="8201"/>
                  </a:lnTo>
                  <a:close/>
                </a:path>
              </a:pathLst>
            </a:custGeom>
            <a:solidFill>
              <a:srgbClr val="E7A6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E5C8CA1-68D0-15D5-7BAB-2ED7A7A15EBA}"/>
                </a:ext>
              </a:extLst>
            </p:cNvPr>
            <p:cNvSpPr/>
            <p:nvPr/>
          </p:nvSpPr>
          <p:spPr>
            <a:xfrm>
              <a:off x="6205329" y="3180519"/>
              <a:ext cx="523875" cy="714375"/>
            </a:xfrm>
            <a:custGeom>
              <a:avLst/>
              <a:gdLst>
                <a:gd name="connsiteX0" fmla="*/ 525139 w 523875"/>
                <a:gd name="connsiteY0" fmla="*/ 211236 h 714375"/>
                <a:gd name="connsiteX1" fmla="*/ 510785 w 523875"/>
                <a:gd name="connsiteY1" fmla="*/ 297571 h 714375"/>
                <a:gd name="connsiteX2" fmla="*/ 505384 w 523875"/>
                <a:gd name="connsiteY2" fmla="*/ 331737 h 714375"/>
                <a:gd name="connsiteX3" fmla="*/ 464017 w 523875"/>
                <a:gd name="connsiteY3" fmla="*/ 592769 h 714375"/>
                <a:gd name="connsiteX4" fmla="*/ 343411 w 523875"/>
                <a:gd name="connsiteY4" fmla="*/ 702859 h 714375"/>
                <a:gd name="connsiteX5" fmla="*/ 187391 w 523875"/>
                <a:gd name="connsiteY5" fmla="*/ 698697 h 714375"/>
                <a:gd name="connsiteX6" fmla="*/ 61376 w 523875"/>
                <a:gd name="connsiteY6" fmla="*/ 592769 h 714375"/>
                <a:gd name="connsiteX7" fmla="*/ 19113 w 523875"/>
                <a:gd name="connsiteY7" fmla="*/ 325650 h 714375"/>
                <a:gd name="connsiteX8" fmla="*/ 14217 w 523875"/>
                <a:gd name="connsiteY8" fmla="*/ 294637 h 714375"/>
                <a:gd name="connsiteX9" fmla="*/ 206 w 523875"/>
                <a:gd name="connsiteY9" fmla="*/ 211226 h 714375"/>
                <a:gd name="connsiteX10" fmla="*/ 262696 w 523875"/>
                <a:gd name="connsiteY10" fmla="*/ 0 h 714375"/>
                <a:gd name="connsiteX11" fmla="*/ 525139 w 523875"/>
                <a:gd name="connsiteY11" fmla="*/ 211236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3875" h="714375">
                  <a:moveTo>
                    <a:pt x="525139" y="211236"/>
                  </a:moveTo>
                  <a:cubicBezTo>
                    <a:pt x="523395" y="238763"/>
                    <a:pt x="517938" y="256661"/>
                    <a:pt x="510785" y="297571"/>
                  </a:cubicBezTo>
                  <a:cubicBezTo>
                    <a:pt x="509099" y="307419"/>
                    <a:pt x="507241" y="318678"/>
                    <a:pt x="505384" y="331737"/>
                  </a:cubicBezTo>
                  <a:cubicBezTo>
                    <a:pt x="490696" y="433607"/>
                    <a:pt x="472065" y="572119"/>
                    <a:pt x="464017" y="592769"/>
                  </a:cubicBezTo>
                  <a:cubicBezTo>
                    <a:pt x="450729" y="627040"/>
                    <a:pt x="377968" y="682543"/>
                    <a:pt x="343411" y="702859"/>
                  </a:cubicBezTo>
                  <a:cubicBezTo>
                    <a:pt x="308854" y="723176"/>
                    <a:pt x="221958" y="719014"/>
                    <a:pt x="187391" y="698697"/>
                  </a:cubicBezTo>
                  <a:cubicBezTo>
                    <a:pt x="152835" y="678380"/>
                    <a:pt x="74663" y="627050"/>
                    <a:pt x="61376" y="592769"/>
                  </a:cubicBezTo>
                  <a:cubicBezTo>
                    <a:pt x="53213" y="571719"/>
                    <a:pt x="33915" y="429216"/>
                    <a:pt x="19113" y="325650"/>
                  </a:cubicBezTo>
                  <a:cubicBezTo>
                    <a:pt x="17427" y="313830"/>
                    <a:pt x="15789" y="303638"/>
                    <a:pt x="14217" y="294637"/>
                  </a:cubicBezTo>
                  <a:cubicBezTo>
                    <a:pt x="7245" y="254279"/>
                    <a:pt x="1892" y="238354"/>
                    <a:pt x="206" y="211226"/>
                  </a:cubicBezTo>
                  <a:cubicBezTo>
                    <a:pt x="-5089" y="125168"/>
                    <a:pt x="91770" y="0"/>
                    <a:pt x="262696" y="0"/>
                  </a:cubicBezTo>
                  <a:cubicBezTo>
                    <a:pt x="464864" y="10"/>
                    <a:pt x="530482" y="125178"/>
                    <a:pt x="525139" y="211236"/>
                  </a:cubicBezTo>
                  <a:close/>
                </a:path>
              </a:pathLst>
            </a:custGeom>
            <a:solidFill>
              <a:srgbClr val="EDBDA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9064E3F-9DAA-B92A-FF56-C21865DEBBFF}"/>
                </a:ext>
              </a:extLst>
            </p:cNvPr>
            <p:cNvSpPr/>
            <p:nvPr/>
          </p:nvSpPr>
          <p:spPr>
            <a:xfrm>
              <a:off x="6275010" y="3211245"/>
              <a:ext cx="390525" cy="114300"/>
            </a:xfrm>
            <a:custGeom>
              <a:avLst/>
              <a:gdLst>
                <a:gd name="connsiteX0" fmla="*/ 0 w 390525"/>
                <a:gd name="connsiteY0" fmla="*/ 115731 h 114300"/>
                <a:gd name="connsiteX1" fmla="*/ 343548 w 390525"/>
                <a:gd name="connsiteY1" fmla="*/ 90595 h 114300"/>
                <a:gd name="connsiteX2" fmla="*/ 398326 w 390525"/>
                <a:gd name="connsiteY2" fmla="*/ 53904 h 114300"/>
                <a:gd name="connsiteX3" fmla="*/ 175250 w 390525"/>
                <a:gd name="connsiteY3" fmla="*/ 12 h 114300"/>
                <a:gd name="connsiteX4" fmla="*/ 0 w 390525"/>
                <a:gd name="connsiteY4" fmla="*/ 115731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114300">
                  <a:moveTo>
                    <a:pt x="0" y="115731"/>
                  </a:moveTo>
                  <a:cubicBezTo>
                    <a:pt x="0" y="115731"/>
                    <a:pt x="139655" y="79422"/>
                    <a:pt x="343548" y="90595"/>
                  </a:cubicBezTo>
                  <a:lnTo>
                    <a:pt x="398326" y="53904"/>
                  </a:lnTo>
                  <a:cubicBezTo>
                    <a:pt x="398326" y="53904"/>
                    <a:pt x="301609" y="-922"/>
                    <a:pt x="175250" y="12"/>
                  </a:cubicBezTo>
                  <a:cubicBezTo>
                    <a:pt x="48892" y="945"/>
                    <a:pt x="0" y="115731"/>
                    <a:pt x="0" y="115731"/>
                  </a:cubicBezTo>
                  <a:close/>
                </a:path>
              </a:pathLst>
            </a:custGeom>
            <a:solidFill>
              <a:srgbClr val="E1D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19D9BD5-7087-7887-400C-5C48414AE50B}"/>
                </a:ext>
              </a:extLst>
            </p:cNvPr>
            <p:cNvSpPr/>
            <p:nvPr/>
          </p:nvSpPr>
          <p:spPr>
            <a:xfrm>
              <a:off x="6188223" y="3107709"/>
              <a:ext cx="552450" cy="514350"/>
            </a:xfrm>
            <a:custGeom>
              <a:avLst/>
              <a:gdLst>
                <a:gd name="connsiteX0" fmla="*/ 534501 w 552450"/>
                <a:gd name="connsiteY0" fmla="*/ 348321 h 514350"/>
                <a:gd name="connsiteX1" fmla="*/ 526995 w 552450"/>
                <a:gd name="connsiteY1" fmla="*/ 369038 h 514350"/>
                <a:gd name="connsiteX2" fmla="*/ 527900 w 552450"/>
                <a:gd name="connsiteY2" fmla="*/ 370390 h 514350"/>
                <a:gd name="connsiteX3" fmla="*/ 522499 w 552450"/>
                <a:gd name="connsiteY3" fmla="*/ 404557 h 514350"/>
                <a:gd name="connsiteX4" fmla="*/ 511279 w 552450"/>
                <a:gd name="connsiteY4" fmla="*/ 483233 h 514350"/>
                <a:gd name="connsiteX5" fmla="*/ 482589 w 552450"/>
                <a:gd name="connsiteY5" fmla="*/ 518457 h 514350"/>
                <a:gd name="connsiteX6" fmla="*/ 508888 w 552450"/>
                <a:gd name="connsiteY6" fmla="*/ 368133 h 514350"/>
                <a:gd name="connsiteX7" fmla="*/ 508735 w 552450"/>
                <a:gd name="connsiteY7" fmla="*/ 367809 h 514350"/>
                <a:gd name="connsiteX8" fmla="*/ 478151 w 552450"/>
                <a:gd name="connsiteY8" fmla="*/ 234926 h 514350"/>
                <a:gd name="connsiteX9" fmla="*/ 467511 w 552450"/>
                <a:gd name="connsiteY9" fmla="*/ 166251 h 514350"/>
                <a:gd name="connsiteX10" fmla="*/ 421677 w 552450"/>
                <a:gd name="connsiteY10" fmla="*/ 168279 h 514350"/>
                <a:gd name="connsiteX11" fmla="*/ 229244 w 552450"/>
                <a:gd name="connsiteY11" fmla="*/ 171794 h 514350"/>
                <a:gd name="connsiteX12" fmla="*/ 86797 w 552450"/>
                <a:gd name="connsiteY12" fmla="*/ 219276 h 514350"/>
                <a:gd name="connsiteX13" fmla="*/ 51307 w 552450"/>
                <a:gd name="connsiteY13" fmla="*/ 359056 h 514350"/>
                <a:gd name="connsiteX14" fmla="*/ 50116 w 552450"/>
                <a:gd name="connsiteY14" fmla="*/ 361104 h 514350"/>
                <a:gd name="connsiteX15" fmla="*/ 48507 w 552450"/>
                <a:gd name="connsiteY15" fmla="*/ 363885 h 514350"/>
                <a:gd name="connsiteX16" fmla="*/ 71262 w 552450"/>
                <a:gd name="connsiteY16" fmla="*/ 509655 h 514350"/>
                <a:gd name="connsiteX17" fmla="*/ 48249 w 552450"/>
                <a:gd name="connsiteY17" fmla="*/ 483243 h 514350"/>
                <a:gd name="connsiteX18" fmla="*/ 36219 w 552450"/>
                <a:gd name="connsiteY18" fmla="*/ 398489 h 514350"/>
                <a:gd name="connsiteX19" fmla="*/ 34629 w 552450"/>
                <a:gd name="connsiteY19" fmla="*/ 387878 h 514350"/>
                <a:gd name="connsiteX20" fmla="*/ 34476 w 552450"/>
                <a:gd name="connsiteY20" fmla="*/ 388135 h 514350"/>
                <a:gd name="connsiteX21" fmla="*/ 23446 w 552450"/>
                <a:gd name="connsiteY21" fmla="*/ 350140 h 514350"/>
                <a:gd name="connsiteX22" fmla="*/ 4206 w 552450"/>
                <a:gd name="connsiteY22" fmla="*/ 237688 h 514350"/>
                <a:gd name="connsiteX23" fmla="*/ 1844 w 552450"/>
                <a:gd name="connsiteY23" fmla="*/ 226887 h 514350"/>
                <a:gd name="connsiteX24" fmla="*/ 315130 w 552450"/>
                <a:gd name="connsiteY24" fmla="*/ 2001 h 514350"/>
                <a:gd name="connsiteX25" fmla="*/ 325827 w 552450"/>
                <a:gd name="connsiteY25" fmla="*/ 3240 h 514350"/>
                <a:gd name="connsiteX26" fmla="*/ 470969 w 552450"/>
                <a:gd name="connsiteY26" fmla="*/ 63238 h 514350"/>
                <a:gd name="connsiteX27" fmla="*/ 505021 w 552450"/>
                <a:gd name="connsiteY27" fmla="*/ 123274 h 514350"/>
                <a:gd name="connsiteX28" fmla="*/ 554656 w 552450"/>
                <a:gd name="connsiteY28" fmla="*/ 228973 h 514350"/>
                <a:gd name="connsiteX29" fmla="*/ 534501 w 552450"/>
                <a:gd name="connsiteY29" fmla="*/ 348321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2450" h="514350">
                  <a:moveTo>
                    <a:pt x="534501" y="348321"/>
                  </a:moveTo>
                  <a:cubicBezTo>
                    <a:pt x="531729" y="356065"/>
                    <a:pt x="529205" y="363008"/>
                    <a:pt x="526995" y="369038"/>
                  </a:cubicBezTo>
                  <a:lnTo>
                    <a:pt x="527900" y="370390"/>
                  </a:lnTo>
                  <a:cubicBezTo>
                    <a:pt x="526214" y="380239"/>
                    <a:pt x="524357" y="391498"/>
                    <a:pt x="522499" y="404557"/>
                  </a:cubicBezTo>
                  <a:cubicBezTo>
                    <a:pt x="518927" y="429350"/>
                    <a:pt x="515117" y="456325"/>
                    <a:pt x="511279" y="483233"/>
                  </a:cubicBezTo>
                  <a:lnTo>
                    <a:pt x="482589" y="518457"/>
                  </a:lnTo>
                  <a:cubicBezTo>
                    <a:pt x="495896" y="478137"/>
                    <a:pt x="504611" y="395127"/>
                    <a:pt x="508888" y="368133"/>
                  </a:cubicBezTo>
                  <a:lnTo>
                    <a:pt x="508735" y="367809"/>
                  </a:lnTo>
                  <a:cubicBezTo>
                    <a:pt x="489543" y="326080"/>
                    <a:pt x="479132" y="280846"/>
                    <a:pt x="478151" y="234926"/>
                  </a:cubicBezTo>
                  <a:lnTo>
                    <a:pt x="467511" y="166251"/>
                  </a:lnTo>
                  <a:lnTo>
                    <a:pt x="421677" y="168279"/>
                  </a:lnTo>
                  <a:cubicBezTo>
                    <a:pt x="415086" y="161526"/>
                    <a:pt x="315635" y="165155"/>
                    <a:pt x="229244" y="171794"/>
                  </a:cubicBezTo>
                  <a:cubicBezTo>
                    <a:pt x="119658" y="180233"/>
                    <a:pt x="86797" y="219276"/>
                    <a:pt x="86797" y="219276"/>
                  </a:cubicBezTo>
                  <a:cubicBezTo>
                    <a:pt x="80415" y="260434"/>
                    <a:pt x="72205" y="323032"/>
                    <a:pt x="51307" y="359056"/>
                  </a:cubicBezTo>
                  <a:lnTo>
                    <a:pt x="50116" y="361104"/>
                  </a:lnTo>
                  <a:lnTo>
                    <a:pt x="48507" y="363885"/>
                  </a:lnTo>
                  <a:cubicBezTo>
                    <a:pt x="53612" y="389840"/>
                    <a:pt x="55860" y="467098"/>
                    <a:pt x="71262" y="509655"/>
                  </a:cubicBezTo>
                  <a:lnTo>
                    <a:pt x="48249" y="483243"/>
                  </a:lnTo>
                  <a:cubicBezTo>
                    <a:pt x="44116" y="454230"/>
                    <a:pt x="40020" y="425073"/>
                    <a:pt x="36219" y="398489"/>
                  </a:cubicBezTo>
                  <a:cubicBezTo>
                    <a:pt x="35676" y="394708"/>
                    <a:pt x="35152" y="391345"/>
                    <a:pt x="34629" y="387878"/>
                  </a:cubicBezTo>
                  <a:lnTo>
                    <a:pt x="34476" y="388135"/>
                  </a:lnTo>
                  <a:cubicBezTo>
                    <a:pt x="34476" y="388135"/>
                    <a:pt x="29857" y="372429"/>
                    <a:pt x="23446" y="350140"/>
                  </a:cubicBezTo>
                  <a:cubicBezTo>
                    <a:pt x="18722" y="333710"/>
                    <a:pt x="7025" y="249566"/>
                    <a:pt x="4206" y="237688"/>
                  </a:cubicBezTo>
                  <a:cubicBezTo>
                    <a:pt x="3301" y="233973"/>
                    <a:pt x="2520" y="230373"/>
                    <a:pt x="1844" y="226887"/>
                  </a:cubicBezTo>
                  <a:cubicBezTo>
                    <a:pt x="-8215" y="174137"/>
                    <a:pt x="13255" y="-21840"/>
                    <a:pt x="315130" y="2001"/>
                  </a:cubicBezTo>
                  <a:cubicBezTo>
                    <a:pt x="318740" y="2287"/>
                    <a:pt x="322284" y="2735"/>
                    <a:pt x="325827" y="3240"/>
                  </a:cubicBezTo>
                  <a:cubicBezTo>
                    <a:pt x="425335" y="16356"/>
                    <a:pt x="470969" y="63238"/>
                    <a:pt x="470969" y="63238"/>
                  </a:cubicBezTo>
                  <a:lnTo>
                    <a:pt x="505021" y="123274"/>
                  </a:lnTo>
                  <a:cubicBezTo>
                    <a:pt x="561590" y="131713"/>
                    <a:pt x="567657" y="164469"/>
                    <a:pt x="554656" y="228973"/>
                  </a:cubicBezTo>
                  <a:cubicBezTo>
                    <a:pt x="554084" y="231754"/>
                    <a:pt x="540187" y="332386"/>
                    <a:pt x="534501" y="348321"/>
                  </a:cubicBezTo>
                  <a:close/>
                </a:path>
              </a:pathLst>
            </a:custGeom>
            <a:solidFill>
              <a:srgbClr val="4221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D13DCD0-7D62-CD39-6545-C53439723DB3}"/>
                </a:ext>
              </a:extLst>
            </p:cNvPr>
            <p:cNvSpPr/>
            <p:nvPr/>
          </p:nvSpPr>
          <p:spPr>
            <a:xfrm>
              <a:off x="5893359" y="4039751"/>
              <a:ext cx="285750" cy="523875"/>
            </a:xfrm>
            <a:custGeom>
              <a:avLst/>
              <a:gdLst>
                <a:gd name="connsiteX0" fmla="*/ 288001 w 285750"/>
                <a:gd name="connsiteY0" fmla="*/ 0 h 523875"/>
                <a:gd name="connsiteX1" fmla="*/ 289696 w 285750"/>
                <a:gd name="connsiteY1" fmla="*/ 17859 h 523875"/>
                <a:gd name="connsiteX2" fmla="*/ 288849 w 285750"/>
                <a:gd name="connsiteY2" fmla="*/ 8925 h 523875"/>
                <a:gd name="connsiteX3" fmla="*/ 289706 w 285750"/>
                <a:gd name="connsiteY3" fmla="*/ 17859 h 523875"/>
                <a:gd name="connsiteX4" fmla="*/ 132620 w 285750"/>
                <a:gd name="connsiteY4" fmla="*/ 90697 h 523875"/>
                <a:gd name="connsiteX5" fmla="*/ 21092 w 285750"/>
                <a:gd name="connsiteY5" fmla="*/ 417338 h 523875"/>
                <a:gd name="connsiteX6" fmla="*/ 146774 w 285750"/>
                <a:gd name="connsiteY6" fmla="*/ 509235 h 523875"/>
                <a:gd name="connsiteX7" fmla="*/ 139744 w 285750"/>
                <a:gd name="connsiteY7" fmla="*/ 525742 h 523875"/>
                <a:gd name="connsiteX8" fmla="*/ 4965 w 285750"/>
                <a:gd name="connsiteY8" fmla="*/ 425196 h 523875"/>
                <a:gd name="connsiteX9" fmla="*/ 117913 w 285750"/>
                <a:gd name="connsiteY9" fmla="*/ 80420 h 523875"/>
                <a:gd name="connsiteX10" fmla="*/ 288001 w 285750"/>
                <a:gd name="connsiteY10" fmla="*/ 0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5750" h="523875">
                  <a:moveTo>
                    <a:pt x="288001" y="0"/>
                  </a:moveTo>
                  <a:lnTo>
                    <a:pt x="289696" y="17859"/>
                  </a:lnTo>
                  <a:lnTo>
                    <a:pt x="288849" y="8925"/>
                  </a:lnTo>
                  <a:lnTo>
                    <a:pt x="289706" y="17859"/>
                  </a:lnTo>
                  <a:cubicBezTo>
                    <a:pt x="288877" y="17945"/>
                    <a:pt x="179854" y="23108"/>
                    <a:pt x="132620" y="90697"/>
                  </a:cubicBezTo>
                  <a:cubicBezTo>
                    <a:pt x="81251" y="164221"/>
                    <a:pt x="13" y="374066"/>
                    <a:pt x="21092" y="417338"/>
                  </a:cubicBezTo>
                  <a:cubicBezTo>
                    <a:pt x="44409" y="465182"/>
                    <a:pt x="145755" y="508797"/>
                    <a:pt x="146774" y="509235"/>
                  </a:cubicBezTo>
                  <a:lnTo>
                    <a:pt x="139744" y="525742"/>
                  </a:lnTo>
                  <a:cubicBezTo>
                    <a:pt x="135325" y="523856"/>
                    <a:pt x="31178" y="478993"/>
                    <a:pt x="4965" y="425196"/>
                  </a:cubicBezTo>
                  <a:cubicBezTo>
                    <a:pt x="-22609" y="368608"/>
                    <a:pt x="71555" y="146771"/>
                    <a:pt x="117913" y="80420"/>
                  </a:cubicBezTo>
                  <a:cubicBezTo>
                    <a:pt x="170015" y="5877"/>
                    <a:pt x="284277" y="352"/>
                    <a:pt x="288001" y="0"/>
                  </a:cubicBezTo>
                  <a:close/>
                </a:path>
              </a:pathLst>
            </a:custGeom>
            <a:solidFill>
              <a:srgbClr val="3138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B5A8CB3-0F25-0B94-33B2-B2827AC7588D}"/>
                </a:ext>
              </a:extLst>
            </p:cNvPr>
            <p:cNvSpPr/>
            <p:nvPr/>
          </p:nvSpPr>
          <p:spPr>
            <a:xfrm>
              <a:off x="5939797" y="4039751"/>
              <a:ext cx="238125" cy="219075"/>
            </a:xfrm>
            <a:custGeom>
              <a:avLst/>
              <a:gdLst>
                <a:gd name="connsiteX0" fmla="*/ 17250 w 238125"/>
                <a:gd name="connsiteY0" fmla="*/ 228533 h 219075"/>
                <a:gd name="connsiteX1" fmla="*/ 86182 w 238125"/>
                <a:gd name="connsiteY1" fmla="*/ 90707 h 219075"/>
                <a:gd name="connsiteX2" fmla="*/ 243269 w 238125"/>
                <a:gd name="connsiteY2" fmla="*/ 17869 h 219075"/>
                <a:gd name="connsiteX3" fmla="*/ 242411 w 238125"/>
                <a:gd name="connsiteY3" fmla="*/ 8934 h 219075"/>
                <a:gd name="connsiteX4" fmla="*/ 241564 w 238125"/>
                <a:gd name="connsiteY4" fmla="*/ 0 h 219075"/>
                <a:gd name="connsiteX5" fmla="*/ 71485 w 238125"/>
                <a:gd name="connsiteY5" fmla="*/ 80429 h 219075"/>
                <a:gd name="connsiteX6" fmla="*/ 0 w 238125"/>
                <a:gd name="connsiteY6" fmla="*/ 223447 h 219075"/>
                <a:gd name="connsiteX7" fmla="*/ 17250 w 238125"/>
                <a:gd name="connsiteY7" fmla="*/ 228533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125" h="219075">
                  <a:moveTo>
                    <a:pt x="17250" y="228533"/>
                  </a:moveTo>
                  <a:cubicBezTo>
                    <a:pt x="39205" y="173603"/>
                    <a:pt x="65189" y="120767"/>
                    <a:pt x="86182" y="90707"/>
                  </a:cubicBezTo>
                  <a:cubicBezTo>
                    <a:pt x="133417" y="23108"/>
                    <a:pt x="242440" y="17945"/>
                    <a:pt x="243269" y="17869"/>
                  </a:cubicBezTo>
                  <a:lnTo>
                    <a:pt x="242411" y="8934"/>
                  </a:lnTo>
                  <a:lnTo>
                    <a:pt x="241564" y="0"/>
                  </a:lnTo>
                  <a:cubicBezTo>
                    <a:pt x="237839" y="352"/>
                    <a:pt x="123577" y="5877"/>
                    <a:pt x="71485" y="80429"/>
                  </a:cubicBezTo>
                  <a:cubicBezTo>
                    <a:pt x="51921" y="108432"/>
                    <a:pt x="23851" y="164154"/>
                    <a:pt x="0" y="223447"/>
                  </a:cubicBezTo>
                  <a:cubicBezTo>
                    <a:pt x="5763" y="225104"/>
                    <a:pt x="11516" y="226800"/>
                    <a:pt x="17250" y="228533"/>
                  </a:cubicBezTo>
                  <a:close/>
                </a:path>
              </a:pathLst>
            </a:custGeom>
            <a:solidFill>
              <a:srgbClr val="313858"/>
            </a:solidFill>
            <a:ln w="5276" cap="rnd">
              <a:solidFill>
                <a:srgbClr val="31385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E5270A6-18D8-2CED-EE88-59CE931C2159}"/>
                </a:ext>
              </a:extLst>
            </p:cNvPr>
            <p:cNvSpPr/>
            <p:nvPr/>
          </p:nvSpPr>
          <p:spPr>
            <a:xfrm>
              <a:off x="6023320" y="4532619"/>
              <a:ext cx="57150" cy="38100"/>
            </a:xfrm>
            <a:custGeom>
              <a:avLst/>
              <a:gdLst>
                <a:gd name="connsiteX0" fmla="*/ 8460 w 57150"/>
                <a:gd name="connsiteY0" fmla="*/ 364 h 38100"/>
                <a:gd name="connsiteX1" fmla="*/ 34625 w 57150"/>
                <a:gd name="connsiteY1" fmla="*/ 2 h 38100"/>
                <a:gd name="connsiteX2" fmla="*/ 58476 w 57150"/>
                <a:gd name="connsiteY2" fmla="*/ 27053 h 38100"/>
                <a:gd name="connsiteX3" fmla="*/ 58476 w 57150"/>
                <a:gd name="connsiteY3" fmla="*/ 27053 h 38100"/>
                <a:gd name="connsiteX4" fmla="*/ 28101 w 57150"/>
                <a:gd name="connsiteY4" fmla="*/ 46494 h 38100"/>
                <a:gd name="connsiteX5" fmla="*/ 3040 w 57150"/>
                <a:gd name="connsiteY5" fmla="*/ 38950 h 38100"/>
                <a:gd name="connsiteX6" fmla="*/ 40 w 57150"/>
                <a:gd name="connsiteY6" fmla="*/ 34264 h 38100"/>
                <a:gd name="connsiteX7" fmla="*/ 4279 w 57150"/>
                <a:gd name="connsiteY7" fmla="*/ 4041 h 38100"/>
                <a:gd name="connsiteX8" fmla="*/ 8460 w 57150"/>
                <a:gd name="connsiteY8" fmla="*/ 36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38100">
                  <a:moveTo>
                    <a:pt x="8460" y="364"/>
                  </a:moveTo>
                  <a:lnTo>
                    <a:pt x="34625" y="2"/>
                  </a:lnTo>
                  <a:cubicBezTo>
                    <a:pt x="49189" y="-198"/>
                    <a:pt x="60495" y="12632"/>
                    <a:pt x="58476" y="27053"/>
                  </a:cubicBezTo>
                  <a:lnTo>
                    <a:pt x="58476" y="27053"/>
                  </a:lnTo>
                  <a:cubicBezTo>
                    <a:pt x="56457" y="41474"/>
                    <a:pt x="42045" y="50694"/>
                    <a:pt x="28101" y="46494"/>
                  </a:cubicBezTo>
                  <a:lnTo>
                    <a:pt x="3040" y="38950"/>
                  </a:lnTo>
                  <a:cubicBezTo>
                    <a:pt x="1021" y="38340"/>
                    <a:pt x="-246" y="36350"/>
                    <a:pt x="40" y="34264"/>
                  </a:cubicBezTo>
                  <a:lnTo>
                    <a:pt x="4279" y="4041"/>
                  </a:lnTo>
                  <a:cubicBezTo>
                    <a:pt x="4583" y="1955"/>
                    <a:pt x="6355" y="393"/>
                    <a:pt x="8460" y="364"/>
                  </a:cubicBezTo>
                  <a:close/>
                </a:path>
              </a:pathLst>
            </a:custGeom>
            <a:solidFill>
              <a:srgbClr val="3138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0FC09B6-1E06-566C-078B-ED1EBE47AAB7}"/>
                </a:ext>
              </a:extLst>
            </p:cNvPr>
            <p:cNvSpPr/>
            <p:nvPr/>
          </p:nvSpPr>
          <p:spPr>
            <a:xfrm>
              <a:off x="6191924" y="4042151"/>
              <a:ext cx="180975" cy="542925"/>
            </a:xfrm>
            <a:custGeom>
              <a:avLst/>
              <a:gdLst>
                <a:gd name="connsiteX0" fmla="*/ 6563 w 180975"/>
                <a:gd name="connsiteY0" fmla="*/ 0 h 542925"/>
                <a:gd name="connsiteX1" fmla="*/ 10 w 180975"/>
                <a:gd name="connsiteY1" fmla="*/ 16707 h 542925"/>
                <a:gd name="connsiteX2" fmla="*/ 3286 w 180975"/>
                <a:gd name="connsiteY2" fmla="*/ 8353 h 542925"/>
                <a:gd name="connsiteX3" fmla="*/ 0 w 180975"/>
                <a:gd name="connsiteY3" fmla="*/ 16707 h 542925"/>
                <a:gd name="connsiteX4" fmla="*/ 130959 w 180975"/>
                <a:gd name="connsiteY4" fmla="*/ 129978 h 542925"/>
                <a:gd name="connsiteX5" fmla="*/ 148266 w 180975"/>
                <a:gd name="connsiteY5" fmla="*/ 474697 h 542925"/>
                <a:gd name="connsiteX6" fmla="*/ 2143 w 180975"/>
                <a:gd name="connsiteY6" fmla="*/ 528447 h 542925"/>
                <a:gd name="connsiteX7" fmla="*/ 4363 w 180975"/>
                <a:gd name="connsiteY7" fmla="*/ 546249 h 542925"/>
                <a:gd name="connsiteX8" fmla="*/ 161611 w 180975"/>
                <a:gd name="connsiteY8" fmla="*/ 486689 h 542925"/>
                <a:gd name="connsiteX9" fmla="*/ 147933 w 180975"/>
                <a:gd name="connsiteY9" fmla="*/ 124139 h 542925"/>
                <a:gd name="connsiteX10" fmla="*/ 6563 w 180975"/>
                <a:gd name="connsiteY10" fmla="*/ 0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975" h="542925">
                  <a:moveTo>
                    <a:pt x="6563" y="0"/>
                  </a:moveTo>
                  <a:lnTo>
                    <a:pt x="10" y="16707"/>
                  </a:lnTo>
                  <a:lnTo>
                    <a:pt x="3286" y="8353"/>
                  </a:lnTo>
                  <a:lnTo>
                    <a:pt x="0" y="16707"/>
                  </a:lnTo>
                  <a:cubicBezTo>
                    <a:pt x="771" y="17012"/>
                    <a:pt x="104156" y="51987"/>
                    <a:pt x="130959" y="129978"/>
                  </a:cubicBezTo>
                  <a:cubicBezTo>
                    <a:pt x="160106" y="214798"/>
                    <a:pt x="180442" y="438902"/>
                    <a:pt x="148266" y="474697"/>
                  </a:cubicBezTo>
                  <a:cubicBezTo>
                    <a:pt x="112681" y="514274"/>
                    <a:pt x="3238" y="528304"/>
                    <a:pt x="2143" y="528447"/>
                  </a:cubicBezTo>
                  <a:lnTo>
                    <a:pt x="4363" y="546249"/>
                  </a:lnTo>
                  <a:cubicBezTo>
                    <a:pt x="9135" y="545659"/>
                    <a:pt x="121606" y="531200"/>
                    <a:pt x="161611" y="486689"/>
                  </a:cubicBezTo>
                  <a:cubicBezTo>
                    <a:pt x="203702" y="439874"/>
                    <a:pt x="174232" y="200692"/>
                    <a:pt x="147933" y="124139"/>
                  </a:cubicBezTo>
                  <a:cubicBezTo>
                    <a:pt x="118377" y="38128"/>
                    <a:pt x="10049" y="1372"/>
                    <a:pt x="6563" y="0"/>
                  </a:cubicBezTo>
                  <a:close/>
                </a:path>
              </a:pathLst>
            </a:custGeom>
            <a:solidFill>
              <a:srgbClr val="3138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B44CBB7-D3F2-3DEB-43B1-153B4AF6B732}"/>
                </a:ext>
              </a:extLst>
            </p:cNvPr>
            <p:cNvSpPr/>
            <p:nvPr/>
          </p:nvSpPr>
          <p:spPr>
            <a:xfrm>
              <a:off x="6191933" y="4042151"/>
              <a:ext cx="171450" cy="276225"/>
            </a:xfrm>
            <a:custGeom>
              <a:avLst/>
              <a:gdLst>
                <a:gd name="connsiteX0" fmla="*/ 159296 w 171450"/>
                <a:gd name="connsiteY0" fmla="*/ 281454 h 276225"/>
                <a:gd name="connsiteX1" fmla="*/ 130959 w 171450"/>
                <a:gd name="connsiteY1" fmla="*/ 129978 h 276225"/>
                <a:gd name="connsiteX2" fmla="*/ 0 w 171450"/>
                <a:gd name="connsiteY2" fmla="*/ 16707 h 276225"/>
                <a:gd name="connsiteX3" fmla="*/ 3286 w 171450"/>
                <a:gd name="connsiteY3" fmla="*/ 8353 h 276225"/>
                <a:gd name="connsiteX4" fmla="*/ 6563 w 171450"/>
                <a:gd name="connsiteY4" fmla="*/ 0 h 276225"/>
                <a:gd name="connsiteX5" fmla="*/ 147933 w 171450"/>
                <a:gd name="connsiteY5" fmla="*/ 124139 h 276225"/>
                <a:gd name="connsiteX6" fmla="*/ 177289 w 171450"/>
                <a:gd name="connsiteY6" fmla="*/ 281311 h 276225"/>
                <a:gd name="connsiteX7" fmla="*/ 159296 w 171450"/>
                <a:gd name="connsiteY7" fmla="*/ 28145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276225">
                  <a:moveTo>
                    <a:pt x="159296" y="281454"/>
                  </a:moveTo>
                  <a:cubicBezTo>
                    <a:pt x="153314" y="222609"/>
                    <a:pt x="142875" y="164659"/>
                    <a:pt x="130959" y="129978"/>
                  </a:cubicBezTo>
                  <a:cubicBezTo>
                    <a:pt x="104156" y="51987"/>
                    <a:pt x="771" y="17012"/>
                    <a:pt x="0" y="16707"/>
                  </a:cubicBezTo>
                  <a:lnTo>
                    <a:pt x="3286" y="8353"/>
                  </a:lnTo>
                  <a:lnTo>
                    <a:pt x="6563" y="0"/>
                  </a:lnTo>
                  <a:cubicBezTo>
                    <a:pt x="10049" y="1362"/>
                    <a:pt x="118377" y="38128"/>
                    <a:pt x="147933" y="124139"/>
                  </a:cubicBezTo>
                  <a:cubicBezTo>
                    <a:pt x="159039" y="156448"/>
                    <a:pt x="170679" y="217742"/>
                    <a:pt x="177289" y="281311"/>
                  </a:cubicBezTo>
                  <a:cubicBezTo>
                    <a:pt x="171288" y="281321"/>
                    <a:pt x="165287" y="281368"/>
                    <a:pt x="159296" y="281454"/>
                  </a:cubicBezTo>
                  <a:close/>
                </a:path>
              </a:pathLst>
            </a:custGeom>
            <a:solidFill>
              <a:srgbClr val="313858"/>
            </a:solidFill>
            <a:ln w="5276" cap="rnd">
              <a:solidFill>
                <a:srgbClr val="31385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4438195-B0E5-C64F-4E75-0EFFB1219512}"/>
                </a:ext>
              </a:extLst>
            </p:cNvPr>
            <p:cNvSpPr/>
            <p:nvPr/>
          </p:nvSpPr>
          <p:spPr>
            <a:xfrm>
              <a:off x="6161223" y="4550556"/>
              <a:ext cx="57150" cy="38100"/>
            </a:xfrm>
            <a:custGeom>
              <a:avLst/>
              <a:gdLst>
                <a:gd name="connsiteX0" fmla="*/ 54246 w 57150"/>
                <a:gd name="connsiteY0" fmla="*/ 8202 h 38100"/>
                <a:gd name="connsiteX1" fmla="*/ 29919 w 57150"/>
                <a:gd name="connsiteY1" fmla="*/ 877 h 38100"/>
                <a:gd name="connsiteX2" fmla="*/ 2582 w 57150"/>
                <a:gd name="connsiteY2" fmla="*/ 12612 h 38100"/>
                <a:gd name="connsiteX3" fmla="*/ 2582 w 57150"/>
                <a:gd name="connsiteY3" fmla="*/ 12612 h 38100"/>
                <a:gd name="connsiteX4" fmla="*/ 24166 w 57150"/>
                <a:gd name="connsiteY4" fmla="*/ 47131 h 38100"/>
                <a:gd name="connsiteX5" fmla="*/ 48826 w 57150"/>
                <a:gd name="connsiteY5" fmla="*/ 46788 h 38100"/>
                <a:gd name="connsiteX6" fmla="*/ 52998 w 57150"/>
                <a:gd name="connsiteY6" fmla="*/ 43111 h 38100"/>
                <a:gd name="connsiteX7" fmla="*/ 57237 w 57150"/>
                <a:gd name="connsiteY7" fmla="*/ 12888 h 38100"/>
                <a:gd name="connsiteX8" fmla="*/ 54246 w 57150"/>
                <a:gd name="connsiteY8" fmla="*/ 820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38100">
                  <a:moveTo>
                    <a:pt x="54246" y="8202"/>
                  </a:moveTo>
                  <a:lnTo>
                    <a:pt x="29919" y="877"/>
                  </a:lnTo>
                  <a:cubicBezTo>
                    <a:pt x="19689" y="-2199"/>
                    <a:pt x="7393" y="3078"/>
                    <a:pt x="2582" y="12612"/>
                  </a:cubicBezTo>
                  <a:lnTo>
                    <a:pt x="2582" y="12612"/>
                  </a:lnTo>
                  <a:cubicBezTo>
                    <a:pt x="-5466" y="28567"/>
                    <a:pt x="6288" y="47378"/>
                    <a:pt x="24166" y="47131"/>
                  </a:cubicBezTo>
                  <a:lnTo>
                    <a:pt x="48826" y="46788"/>
                  </a:lnTo>
                  <a:cubicBezTo>
                    <a:pt x="50931" y="46759"/>
                    <a:pt x="52703" y="45197"/>
                    <a:pt x="52998" y="43111"/>
                  </a:cubicBezTo>
                  <a:lnTo>
                    <a:pt x="57237" y="12888"/>
                  </a:lnTo>
                  <a:cubicBezTo>
                    <a:pt x="57532" y="10802"/>
                    <a:pt x="56265" y="8812"/>
                    <a:pt x="54246" y="8202"/>
                  </a:cubicBezTo>
                  <a:close/>
                </a:path>
              </a:pathLst>
            </a:custGeom>
            <a:solidFill>
              <a:srgbClr val="3138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950477C-B597-08A4-DE3B-D52C4C1BE7B1}"/>
                </a:ext>
              </a:extLst>
            </p:cNvPr>
            <p:cNvSpPr/>
            <p:nvPr/>
          </p:nvSpPr>
          <p:spPr>
            <a:xfrm>
              <a:off x="6154563" y="3993196"/>
              <a:ext cx="57150" cy="76200"/>
            </a:xfrm>
            <a:custGeom>
              <a:avLst/>
              <a:gdLst>
                <a:gd name="connsiteX0" fmla="*/ 7776 w 57150"/>
                <a:gd name="connsiteY0" fmla="*/ 69520 h 76200"/>
                <a:gd name="connsiteX1" fmla="*/ 30694 w 57150"/>
                <a:gd name="connsiteY1" fmla="*/ 69462 h 76200"/>
                <a:gd name="connsiteX2" fmla="*/ 32532 w 57150"/>
                <a:gd name="connsiteY2" fmla="*/ 69720 h 76200"/>
                <a:gd name="connsiteX3" fmla="*/ 54554 w 57150"/>
                <a:gd name="connsiteY3" fmla="*/ 76082 h 76200"/>
                <a:gd name="connsiteX4" fmla="*/ 62374 w 57150"/>
                <a:gd name="connsiteY4" fmla="*/ 72444 h 76200"/>
                <a:gd name="connsiteX5" fmla="*/ 65841 w 57150"/>
                <a:gd name="connsiteY5" fmla="*/ 64633 h 76200"/>
                <a:gd name="connsiteX6" fmla="*/ 64955 w 57150"/>
                <a:gd name="connsiteY6" fmla="*/ 57851 h 76200"/>
                <a:gd name="connsiteX7" fmla="*/ 63955 w 57150"/>
                <a:gd name="connsiteY7" fmla="*/ 56613 h 76200"/>
                <a:gd name="connsiteX8" fmla="*/ 55306 w 57150"/>
                <a:gd name="connsiteY8" fmla="*/ 33944 h 76200"/>
                <a:gd name="connsiteX9" fmla="*/ 54001 w 57150"/>
                <a:gd name="connsiteY9" fmla="*/ 8226 h 76200"/>
                <a:gd name="connsiteX10" fmla="*/ 47924 w 57150"/>
                <a:gd name="connsiteY10" fmla="*/ 2016 h 76200"/>
                <a:gd name="connsiteX11" fmla="*/ 41600 w 57150"/>
                <a:gd name="connsiteY11" fmla="*/ 1559 h 76200"/>
                <a:gd name="connsiteX12" fmla="*/ 40733 w 57150"/>
                <a:gd name="connsiteY12" fmla="*/ 1435 h 76200"/>
                <a:gd name="connsiteX13" fmla="*/ 34522 w 57150"/>
                <a:gd name="connsiteY13" fmla="*/ 140 h 76200"/>
                <a:gd name="connsiteX14" fmla="*/ 26969 w 57150"/>
                <a:gd name="connsiteY14" fmla="*/ 4435 h 76200"/>
                <a:gd name="connsiteX15" fmla="*/ 18635 w 57150"/>
                <a:gd name="connsiteY15" fmla="*/ 28800 h 76200"/>
                <a:gd name="connsiteX16" fmla="*/ 4081 w 57150"/>
                <a:gd name="connsiteY16" fmla="*/ 48212 h 76200"/>
                <a:gd name="connsiteX17" fmla="*/ 2785 w 57150"/>
                <a:gd name="connsiteY17" fmla="*/ 49127 h 76200"/>
                <a:gd name="connsiteX18" fmla="*/ 61 w 57150"/>
                <a:gd name="connsiteY18" fmla="*/ 55394 h 76200"/>
                <a:gd name="connsiteX19" fmla="*/ 1242 w 57150"/>
                <a:gd name="connsiteY19" fmla="*/ 63862 h 76200"/>
                <a:gd name="connsiteX20" fmla="*/ 7776 w 57150"/>
                <a:gd name="connsiteY20" fmla="*/ 6952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150" h="76200">
                  <a:moveTo>
                    <a:pt x="7776" y="69520"/>
                  </a:moveTo>
                  <a:lnTo>
                    <a:pt x="30694" y="69462"/>
                  </a:lnTo>
                  <a:cubicBezTo>
                    <a:pt x="31313" y="69462"/>
                    <a:pt x="31932" y="69548"/>
                    <a:pt x="32532" y="69720"/>
                  </a:cubicBezTo>
                  <a:lnTo>
                    <a:pt x="54554" y="76082"/>
                  </a:lnTo>
                  <a:cubicBezTo>
                    <a:pt x="57706" y="76997"/>
                    <a:pt x="61040" y="75435"/>
                    <a:pt x="62374" y="72444"/>
                  </a:cubicBezTo>
                  <a:lnTo>
                    <a:pt x="65841" y="64633"/>
                  </a:lnTo>
                  <a:cubicBezTo>
                    <a:pt x="66841" y="62385"/>
                    <a:pt x="66498" y="59766"/>
                    <a:pt x="64955" y="57851"/>
                  </a:cubicBezTo>
                  <a:lnTo>
                    <a:pt x="63955" y="56613"/>
                  </a:lnTo>
                  <a:cubicBezTo>
                    <a:pt x="58754" y="50155"/>
                    <a:pt x="55725" y="42221"/>
                    <a:pt x="55306" y="33944"/>
                  </a:cubicBezTo>
                  <a:lnTo>
                    <a:pt x="54001" y="8226"/>
                  </a:lnTo>
                  <a:cubicBezTo>
                    <a:pt x="53830" y="4921"/>
                    <a:pt x="51229" y="2254"/>
                    <a:pt x="47924" y="2016"/>
                  </a:cubicBezTo>
                  <a:lnTo>
                    <a:pt x="41600" y="1559"/>
                  </a:lnTo>
                  <a:cubicBezTo>
                    <a:pt x="41314" y="1540"/>
                    <a:pt x="41019" y="1492"/>
                    <a:pt x="40733" y="1435"/>
                  </a:cubicBezTo>
                  <a:lnTo>
                    <a:pt x="34522" y="140"/>
                  </a:lnTo>
                  <a:cubicBezTo>
                    <a:pt x="31284" y="-537"/>
                    <a:pt x="28045" y="1302"/>
                    <a:pt x="26969" y="4435"/>
                  </a:cubicBezTo>
                  <a:lnTo>
                    <a:pt x="18635" y="28800"/>
                  </a:lnTo>
                  <a:cubicBezTo>
                    <a:pt x="15949" y="36649"/>
                    <a:pt x="10863" y="43440"/>
                    <a:pt x="4081" y="48212"/>
                  </a:cubicBezTo>
                  <a:lnTo>
                    <a:pt x="2785" y="49127"/>
                  </a:lnTo>
                  <a:cubicBezTo>
                    <a:pt x="775" y="50546"/>
                    <a:pt x="-272" y="52965"/>
                    <a:pt x="61" y="55394"/>
                  </a:cubicBezTo>
                  <a:lnTo>
                    <a:pt x="1242" y="63862"/>
                  </a:lnTo>
                  <a:cubicBezTo>
                    <a:pt x="1709" y="67119"/>
                    <a:pt x="4490" y="69529"/>
                    <a:pt x="7776" y="69520"/>
                  </a:cubicBezTo>
                  <a:close/>
                </a:path>
              </a:pathLst>
            </a:custGeom>
            <a:solidFill>
              <a:srgbClr val="3138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A27B95F-B769-D45D-8ED0-E84A4D30D786}"/>
                </a:ext>
              </a:extLst>
            </p:cNvPr>
            <p:cNvSpPr/>
            <p:nvPr/>
          </p:nvSpPr>
          <p:spPr>
            <a:xfrm>
              <a:off x="6511087" y="3478079"/>
              <a:ext cx="142875" cy="104775"/>
            </a:xfrm>
            <a:custGeom>
              <a:avLst/>
              <a:gdLst>
                <a:gd name="connsiteX0" fmla="*/ 138551 w 142875"/>
                <a:gd name="connsiteY0" fmla="*/ 57703 h 104775"/>
                <a:gd name="connsiteX1" fmla="*/ 65199 w 142875"/>
                <a:gd name="connsiteY1" fmla="*/ 112853 h 104775"/>
                <a:gd name="connsiteX2" fmla="*/ 4058 w 142875"/>
                <a:gd name="connsiteY2" fmla="*/ 56437 h 104775"/>
                <a:gd name="connsiteX3" fmla="*/ 1305 w 142875"/>
                <a:gd name="connsiteY3" fmla="*/ 13974 h 104775"/>
                <a:gd name="connsiteX4" fmla="*/ 63551 w 142875"/>
                <a:gd name="connsiteY4" fmla="*/ 525 h 104775"/>
                <a:gd name="connsiteX5" fmla="*/ 137103 w 142875"/>
                <a:gd name="connsiteY5" fmla="*/ 5421 h 104775"/>
                <a:gd name="connsiteX6" fmla="*/ 138551 w 142875"/>
                <a:gd name="connsiteY6" fmla="*/ 57703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104775">
                  <a:moveTo>
                    <a:pt x="138551" y="57703"/>
                  </a:moveTo>
                  <a:cubicBezTo>
                    <a:pt x="131674" y="88164"/>
                    <a:pt x="104823" y="112834"/>
                    <a:pt x="65199" y="112853"/>
                  </a:cubicBezTo>
                  <a:cubicBezTo>
                    <a:pt x="10706" y="112882"/>
                    <a:pt x="9201" y="77382"/>
                    <a:pt x="4058" y="56437"/>
                  </a:cubicBezTo>
                  <a:cubicBezTo>
                    <a:pt x="-1086" y="35491"/>
                    <a:pt x="-524" y="18499"/>
                    <a:pt x="1305" y="13974"/>
                  </a:cubicBezTo>
                  <a:cubicBezTo>
                    <a:pt x="6277" y="1677"/>
                    <a:pt x="20593" y="1392"/>
                    <a:pt x="63551" y="525"/>
                  </a:cubicBezTo>
                  <a:cubicBezTo>
                    <a:pt x="106509" y="-342"/>
                    <a:pt x="130169" y="-913"/>
                    <a:pt x="137103" y="5421"/>
                  </a:cubicBezTo>
                  <a:cubicBezTo>
                    <a:pt x="144047" y="11764"/>
                    <a:pt x="145657" y="26214"/>
                    <a:pt x="138551" y="57703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EBDBDC-6907-E890-78FC-23C19AAB287F}"/>
                </a:ext>
              </a:extLst>
            </p:cNvPr>
            <p:cNvSpPr/>
            <p:nvPr/>
          </p:nvSpPr>
          <p:spPr>
            <a:xfrm>
              <a:off x="6280907" y="3478091"/>
              <a:ext cx="142875" cy="104775"/>
            </a:xfrm>
            <a:custGeom>
              <a:avLst/>
              <a:gdLst>
                <a:gd name="connsiteX0" fmla="*/ 6047 w 142875"/>
                <a:gd name="connsiteY0" fmla="*/ 5419 h 104775"/>
                <a:gd name="connsiteX1" fmla="*/ 79599 w 142875"/>
                <a:gd name="connsiteY1" fmla="*/ 523 h 104775"/>
                <a:gd name="connsiteX2" fmla="*/ 141845 w 142875"/>
                <a:gd name="connsiteY2" fmla="*/ 13972 h 104775"/>
                <a:gd name="connsiteX3" fmla="*/ 139092 w 142875"/>
                <a:gd name="connsiteY3" fmla="*/ 56435 h 104775"/>
                <a:gd name="connsiteX4" fmla="*/ 77951 w 142875"/>
                <a:gd name="connsiteY4" fmla="*/ 112851 h 104775"/>
                <a:gd name="connsiteX5" fmla="*/ 4599 w 142875"/>
                <a:gd name="connsiteY5" fmla="*/ 57701 h 104775"/>
                <a:gd name="connsiteX6" fmla="*/ 6047 w 142875"/>
                <a:gd name="connsiteY6" fmla="*/ 541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104775">
                  <a:moveTo>
                    <a:pt x="6047" y="5419"/>
                  </a:moveTo>
                  <a:cubicBezTo>
                    <a:pt x="12981" y="-906"/>
                    <a:pt x="36651" y="-344"/>
                    <a:pt x="79599" y="523"/>
                  </a:cubicBezTo>
                  <a:cubicBezTo>
                    <a:pt x="122557" y="1380"/>
                    <a:pt x="136873" y="1666"/>
                    <a:pt x="141845" y="13972"/>
                  </a:cubicBezTo>
                  <a:cubicBezTo>
                    <a:pt x="143674" y="18496"/>
                    <a:pt x="144236" y="35489"/>
                    <a:pt x="139092" y="56435"/>
                  </a:cubicBezTo>
                  <a:cubicBezTo>
                    <a:pt x="133958" y="77380"/>
                    <a:pt x="132453" y="112880"/>
                    <a:pt x="77951" y="112851"/>
                  </a:cubicBezTo>
                  <a:cubicBezTo>
                    <a:pt x="38327" y="112832"/>
                    <a:pt x="11476" y="88162"/>
                    <a:pt x="4599" y="57701"/>
                  </a:cubicBezTo>
                  <a:cubicBezTo>
                    <a:pt x="-2497" y="26202"/>
                    <a:pt x="-887" y="11753"/>
                    <a:pt x="6047" y="5419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093590F-AE67-BA1C-925E-3905352222C6}"/>
                </a:ext>
              </a:extLst>
            </p:cNvPr>
            <p:cNvSpPr/>
            <p:nvPr/>
          </p:nvSpPr>
          <p:spPr>
            <a:xfrm>
              <a:off x="6238359" y="3461643"/>
              <a:ext cx="457200" cy="133350"/>
            </a:xfrm>
            <a:custGeom>
              <a:avLst/>
              <a:gdLst>
                <a:gd name="connsiteX0" fmla="*/ 458275 w 457200"/>
                <a:gd name="connsiteY0" fmla="*/ 14923 h 133350"/>
                <a:gd name="connsiteX1" fmla="*/ 377265 w 457200"/>
                <a:gd name="connsiteY1" fmla="*/ 673 h 133350"/>
                <a:gd name="connsiteX2" fmla="*/ 267166 w 457200"/>
                <a:gd name="connsiteY2" fmla="*/ 5207 h 133350"/>
                <a:gd name="connsiteX3" fmla="*/ 229742 w 457200"/>
                <a:gd name="connsiteY3" fmla="*/ 17933 h 133350"/>
                <a:gd name="connsiteX4" fmla="*/ 191261 w 457200"/>
                <a:gd name="connsiteY4" fmla="*/ 5207 h 133350"/>
                <a:gd name="connsiteX5" fmla="*/ 81171 w 457200"/>
                <a:gd name="connsiteY5" fmla="*/ 673 h 133350"/>
                <a:gd name="connsiteX6" fmla="*/ 161 w 457200"/>
                <a:gd name="connsiteY6" fmla="*/ 14923 h 133350"/>
                <a:gd name="connsiteX7" fmla="*/ 2018 w 457200"/>
                <a:gd name="connsiteY7" fmla="*/ 33125 h 133350"/>
                <a:gd name="connsiteX8" fmla="*/ 23068 w 457200"/>
                <a:gd name="connsiteY8" fmla="*/ 42440 h 133350"/>
                <a:gd name="connsiteX9" fmla="*/ 37309 w 457200"/>
                <a:gd name="connsiteY9" fmla="*/ 88484 h 133350"/>
                <a:gd name="connsiteX10" fmla="*/ 140407 w 457200"/>
                <a:gd name="connsiteY10" fmla="*/ 135138 h 133350"/>
                <a:gd name="connsiteX11" fmla="*/ 201681 w 457200"/>
                <a:gd name="connsiteY11" fmla="*/ 56071 h 133350"/>
                <a:gd name="connsiteX12" fmla="*/ 229666 w 457200"/>
                <a:gd name="connsiteY12" fmla="*/ 38202 h 133350"/>
                <a:gd name="connsiteX13" fmla="*/ 256755 w 457200"/>
                <a:gd name="connsiteY13" fmla="*/ 56071 h 133350"/>
                <a:gd name="connsiteX14" fmla="*/ 318020 w 457200"/>
                <a:gd name="connsiteY14" fmla="*/ 135138 h 133350"/>
                <a:gd name="connsiteX15" fmla="*/ 419766 w 457200"/>
                <a:gd name="connsiteY15" fmla="*/ 88837 h 133350"/>
                <a:gd name="connsiteX16" fmla="*/ 435358 w 457200"/>
                <a:gd name="connsiteY16" fmla="*/ 42450 h 133350"/>
                <a:gd name="connsiteX17" fmla="*/ 456409 w 457200"/>
                <a:gd name="connsiteY17" fmla="*/ 33134 h 133350"/>
                <a:gd name="connsiteX18" fmla="*/ 458275 w 457200"/>
                <a:gd name="connsiteY18" fmla="*/ 14923 h 133350"/>
                <a:gd name="connsiteX19" fmla="*/ 181650 w 457200"/>
                <a:gd name="connsiteY19" fmla="*/ 72882 h 133350"/>
                <a:gd name="connsiteX20" fmla="*/ 120509 w 457200"/>
                <a:gd name="connsiteY20" fmla="*/ 129299 h 133350"/>
                <a:gd name="connsiteX21" fmla="*/ 47157 w 457200"/>
                <a:gd name="connsiteY21" fmla="*/ 74149 h 133350"/>
                <a:gd name="connsiteX22" fmla="*/ 48596 w 457200"/>
                <a:gd name="connsiteY22" fmla="*/ 21876 h 133350"/>
                <a:gd name="connsiteX23" fmla="*/ 122148 w 457200"/>
                <a:gd name="connsiteY23" fmla="*/ 16980 h 133350"/>
                <a:gd name="connsiteX24" fmla="*/ 184393 w 457200"/>
                <a:gd name="connsiteY24" fmla="*/ 30429 h 133350"/>
                <a:gd name="connsiteX25" fmla="*/ 181650 w 457200"/>
                <a:gd name="connsiteY25" fmla="*/ 72882 h 133350"/>
                <a:gd name="connsiteX26" fmla="*/ 411279 w 457200"/>
                <a:gd name="connsiteY26" fmla="*/ 74140 h 133350"/>
                <a:gd name="connsiteX27" fmla="*/ 337927 w 457200"/>
                <a:gd name="connsiteY27" fmla="*/ 129289 h 133350"/>
                <a:gd name="connsiteX28" fmla="*/ 276786 w 457200"/>
                <a:gd name="connsiteY28" fmla="*/ 72873 h 133350"/>
                <a:gd name="connsiteX29" fmla="*/ 274033 w 457200"/>
                <a:gd name="connsiteY29" fmla="*/ 30410 h 133350"/>
                <a:gd name="connsiteX30" fmla="*/ 336279 w 457200"/>
                <a:gd name="connsiteY30" fmla="*/ 16961 h 133350"/>
                <a:gd name="connsiteX31" fmla="*/ 409831 w 457200"/>
                <a:gd name="connsiteY31" fmla="*/ 21857 h 133350"/>
                <a:gd name="connsiteX32" fmla="*/ 411279 w 457200"/>
                <a:gd name="connsiteY32" fmla="*/ 7414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7200" h="133350">
                  <a:moveTo>
                    <a:pt x="458275" y="14923"/>
                  </a:moveTo>
                  <a:cubicBezTo>
                    <a:pt x="457352" y="5521"/>
                    <a:pt x="410726" y="1321"/>
                    <a:pt x="377265" y="673"/>
                  </a:cubicBezTo>
                  <a:cubicBezTo>
                    <a:pt x="343804" y="25"/>
                    <a:pt x="287254" y="-1699"/>
                    <a:pt x="267166" y="5207"/>
                  </a:cubicBezTo>
                  <a:cubicBezTo>
                    <a:pt x="249354" y="11332"/>
                    <a:pt x="252288" y="17933"/>
                    <a:pt x="229742" y="17933"/>
                  </a:cubicBezTo>
                  <a:cubicBezTo>
                    <a:pt x="209997" y="17933"/>
                    <a:pt x="209063" y="11332"/>
                    <a:pt x="191261" y="5207"/>
                  </a:cubicBezTo>
                  <a:cubicBezTo>
                    <a:pt x="171182" y="-1699"/>
                    <a:pt x="114623" y="25"/>
                    <a:pt x="81171" y="673"/>
                  </a:cubicBezTo>
                  <a:cubicBezTo>
                    <a:pt x="47710" y="1321"/>
                    <a:pt x="1085" y="5531"/>
                    <a:pt x="161" y="14923"/>
                  </a:cubicBezTo>
                  <a:cubicBezTo>
                    <a:pt x="-335" y="19980"/>
                    <a:pt x="323" y="27134"/>
                    <a:pt x="2018" y="33125"/>
                  </a:cubicBezTo>
                  <a:cubicBezTo>
                    <a:pt x="3466" y="38268"/>
                    <a:pt x="20154" y="41059"/>
                    <a:pt x="23068" y="42440"/>
                  </a:cubicBezTo>
                  <a:cubicBezTo>
                    <a:pt x="29374" y="45450"/>
                    <a:pt x="27402" y="66053"/>
                    <a:pt x="37309" y="88484"/>
                  </a:cubicBezTo>
                  <a:cubicBezTo>
                    <a:pt x="50100" y="117440"/>
                    <a:pt x="80000" y="140195"/>
                    <a:pt x="140407" y="135138"/>
                  </a:cubicBezTo>
                  <a:cubicBezTo>
                    <a:pt x="195852" y="130489"/>
                    <a:pt x="194776" y="71844"/>
                    <a:pt x="201681" y="56071"/>
                  </a:cubicBezTo>
                  <a:cubicBezTo>
                    <a:pt x="207587" y="42583"/>
                    <a:pt x="204539" y="38202"/>
                    <a:pt x="229666" y="38202"/>
                  </a:cubicBezTo>
                  <a:cubicBezTo>
                    <a:pt x="254345" y="38202"/>
                    <a:pt x="250849" y="42574"/>
                    <a:pt x="256755" y="56071"/>
                  </a:cubicBezTo>
                  <a:cubicBezTo>
                    <a:pt x="263660" y="71844"/>
                    <a:pt x="262575" y="130489"/>
                    <a:pt x="318020" y="135138"/>
                  </a:cubicBezTo>
                  <a:cubicBezTo>
                    <a:pt x="378427" y="140195"/>
                    <a:pt x="406974" y="117793"/>
                    <a:pt x="419766" y="88837"/>
                  </a:cubicBezTo>
                  <a:cubicBezTo>
                    <a:pt x="429672" y="66415"/>
                    <a:pt x="429053" y="45450"/>
                    <a:pt x="435358" y="42450"/>
                  </a:cubicBezTo>
                  <a:cubicBezTo>
                    <a:pt x="438273" y="41059"/>
                    <a:pt x="454961" y="38278"/>
                    <a:pt x="456409" y="33134"/>
                  </a:cubicBezTo>
                  <a:cubicBezTo>
                    <a:pt x="458113" y="27134"/>
                    <a:pt x="458771" y="19990"/>
                    <a:pt x="458275" y="14923"/>
                  </a:cubicBezTo>
                  <a:close/>
                  <a:moveTo>
                    <a:pt x="181650" y="72882"/>
                  </a:moveTo>
                  <a:cubicBezTo>
                    <a:pt x="176507" y="93828"/>
                    <a:pt x="175002" y="129327"/>
                    <a:pt x="120509" y="129299"/>
                  </a:cubicBezTo>
                  <a:cubicBezTo>
                    <a:pt x="80885" y="129280"/>
                    <a:pt x="54034" y="104610"/>
                    <a:pt x="47157" y="74149"/>
                  </a:cubicBezTo>
                  <a:cubicBezTo>
                    <a:pt x="40052" y="42659"/>
                    <a:pt x="41652" y="28210"/>
                    <a:pt x="48596" y="21876"/>
                  </a:cubicBezTo>
                  <a:cubicBezTo>
                    <a:pt x="55530" y="15551"/>
                    <a:pt x="79199" y="16113"/>
                    <a:pt x="122148" y="16980"/>
                  </a:cubicBezTo>
                  <a:cubicBezTo>
                    <a:pt x="165105" y="17837"/>
                    <a:pt x="179421" y="18123"/>
                    <a:pt x="184393" y="30429"/>
                  </a:cubicBezTo>
                  <a:cubicBezTo>
                    <a:pt x="186222" y="34944"/>
                    <a:pt x="186784" y="51937"/>
                    <a:pt x="181650" y="72882"/>
                  </a:cubicBezTo>
                  <a:close/>
                  <a:moveTo>
                    <a:pt x="411279" y="74140"/>
                  </a:moveTo>
                  <a:cubicBezTo>
                    <a:pt x="404402" y="104601"/>
                    <a:pt x="377551" y="129270"/>
                    <a:pt x="337927" y="129289"/>
                  </a:cubicBezTo>
                  <a:cubicBezTo>
                    <a:pt x="283435" y="129318"/>
                    <a:pt x="281929" y="93818"/>
                    <a:pt x="276786" y="72873"/>
                  </a:cubicBezTo>
                  <a:cubicBezTo>
                    <a:pt x="271643" y="51927"/>
                    <a:pt x="272214" y="34935"/>
                    <a:pt x="274033" y="30410"/>
                  </a:cubicBezTo>
                  <a:cubicBezTo>
                    <a:pt x="279005" y="18113"/>
                    <a:pt x="293321" y="17828"/>
                    <a:pt x="336279" y="16961"/>
                  </a:cubicBezTo>
                  <a:cubicBezTo>
                    <a:pt x="379237" y="16094"/>
                    <a:pt x="402897" y="15523"/>
                    <a:pt x="409831" y="21857"/>
                  </a:cubicBezTo>
                  <a:cubicBezTo>
                    <a:pt x="416775" y="28201"/>
                    <a:pt x="418385" y="42650"/>
                    <a:pt x="411279" y="74140"/>
                  </a:cubicBezTo>
                  <a:close/>
                </a:path>
              </a:pathLst>
            </a:custGeom>
            <a:solidFill>
              <a:srgbClr val="133A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125E2D0-7DBB-55D8-D0EC-61E13B36EA84}"/>
                </a:ext>
              </a:extLst>
            </p:cNvPr>
            <p:cNvSpPr/>
            <p:nvPr/>
          </p:nvSpPr>
          <p:spPr>
            <a:xfrm>
              <a:off x="6679023" y="3983248"/>
              <a:ext cx="76200" cy="523875"/>
            </a:xfrm>
            <a:custGeom>
              <a:avLst/>
              <a:gdLst>
                <a:gd name="connsiteX0" fmla="*/ 46634 w 76200"/>
                <a:gd name="connsiteY0" fmla="*/ 0 h 523875"/>
                <a:gd name="connsiteX1" fmla="*/ 0 w 76200"/>
                <a:gd name="connsiteY1" fmla="*/ 530419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523875">
                  <a:moveTo>
                    <a:pt x="46634" y="0"/>
                  </a:moveTo>
                  <a:cubicBezTo>
                    <a:pt x="135922" y="222809"/>
                    <a:pt x="0" y="530419"/>
                    <a:pt x="0" y="530419"/>
                  </a:cubicBezTo>
                </a:path>
              </a:pathLst>
            </a:custGeom>
            <a:noFill/>
            <a:ln w="22561" cap="flat">
              <a:solidFill>
                <a:srgbClr val="31385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598B87C-FB35-AFBE-4EB3-52F256C6F942}"/>
                </a:ext>
              </a:extLst>
            </p:cNvPr>
            <p:cNvSpPr/>
            <p:nvPr/>
          </p:nvSpPr>
          <p:spPr>
            <a:xfrm>
              <a:off x="6599260" y="4493531"/>
              <a:ext cx="123825" cy="123825"/>
            </a:xfrm>
            <a:custGeom>
              <a:avLst/>
              <a:gdLst>
                <a:gd name="connsiteX0" fmla="*/ 125692 w 123825"/>
                <a:gd name="connsiteY0" fmla="*/ 62846 h 123825"/>
                <a:gd name="connsiteX1" fmla="*/ 62846 w 123825"/>
                <a:gd name="connsiteY1" fmla="*/ 125692 h 123825"/>
                <a:gd name="connsiteX2" fmla="*/ 0 w 123825"/>
                <a:gd name="connsiteY2" fmla="*/ 62846 h 123825"/>
                <a:gd name="connsiteX3" fmla="*/ 62846 w 123825"/>
                <a:gd name="connsiteY3" fmla="*/ 0 h 123825"/>
                <a:gd name="connsiteX4" fmla="*/ 125692 w 123825"/>
                <a:gd name="connsiteY4" fmla="*/ 6284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123825">
                  <a:moveTo>
                    <a:pt x="125692" y="62846"/>
                  </a:moveTo>
                  <a:cubicBezTo>
                    <a:pt x="125692" y="97555"/>
                    <a:pt x="97555" y="125692"/>
                    <a:pt x="62846" y="125692"/>
                  </a:cubicBezTo>
                  <a:cubicBezTo>
                    <a:pt x="28137" y="125692"/>
                    <a:pt x="0" y="97555"/>
                    <a:pt x="0" y="62846"/>
                  </a:cubicBezTo>
                  <a:cubicBezTo>
                    <a:pt x="0" y="28137"/>
                    <a:pt x="28137" y="0"/>
                    <a:pt x="62846" y="0"/>
                  </a:cubicBezTo>
                  <a:cubicBezTo>
                    <a:pt x="97555" y="0"/>
                    <a:pt x="125692" y="28137"/>
                    <a:pt x="125692" y="62846"/>
                  </a:cubicBezTo>
                  <a:close/>
                </a:path>
              </a:pathLst>
            </a:custGeom>
            <a:solidFill>
              <a:srgbClr val="FFFFFF"/>
            </a:solidFill>
            <a:ln w="21721" cap="flat">
              <a:solidFill>
                <a:srgbClr val="31385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4C00843-BAFD-B340-1873-C1DAB15EBF48}"/>
                </a:ext>
              </a:extLst>
            </p:cNvPr>
            <p:cNvSpPr/>
            <p:nvPr/>
          </p:nvSpPr>
          <p:spPr>
            <a:xfrm>
              <a:off x="6468044" y="5326768"/>
              <a:ext cx="9525" cy="685800"/>
            </a:xfrm>
            <a:custGeom>
              <a:avLst/>
              <a:gdLst>
                <a:gd name="connsiteX0" fmla="*/ 0 w 0"/>
                <a:gd name="connsiteY0" fmla="*/ 0 h 685800"/>
                <a:gd name="connsiteX1" fmla="*/ 0 w 0"/>
                <a:gd name="connsiteY1" fmla="*/ 693868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85800">
                  <a:moveTo>
                    <a:pt x="0" y="0"/>
                  </a:moveTo>
                  <a:lnTo>
                    <a:pt x="0" y="693868"/>
                  </a:lnTo>
                </a:path>
              </a:pathLst>
            </a:custGeom>
            <a:ln w="17550" cap="rnd">
              <a:solidFill>
                <a:srgbClr val="C0E7F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1" name="Oval 100">
            <a:extLst>
              <a:ext uri="{FF2B5EF4-FFF2-40B4-BE49-F238E27FC236}">
                <a16:creationId xmlns:a16="http://schemas.microsoft.com/office/drawing/2014/main" id="{FFE1852D-76AD-0088-6FA4-4EDBA2A4D75A}"/>
              </a:ext>
            </a:extLst>
          </p:cNvPr>
          <p:cNvSpPr/>
          <p:nvPr/>
        </p:nvSpPr>
        <p:spPr>
          <a:xfrm>
            <a:off x="787128" y="1633111"/>
            <a:ext cx="882762" cy="8827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01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8E28DA21-06DF-8DDD-89DD-721EE8CDE45A}"/>
              </a:ext>
            </a:extLst>
          </p:cNvPr>
          <p:cNvSpPr/>
          <p:nvPr/>
        </p:nvSpPr>
        <p:spPr>
          <a:xfrm>
            <a:off x="787128" y="2780928"/>
            <a:ext cx="882762" cy="8827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02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FC7FC9F9-059F-E42E-7677-050F62F00053}"/>
              </a:ext>
            </a:extLst>
          </p:cNvPr>
          <p:cNvSpPr/>
          <p:nvPr/>
        </p:nvSpPr>
        <p:spPr>
          <a:xfrm>
            <a:off x="787128" y="3933056"/>
            <a:ext cx="882762" cy="8827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03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C87C59F-A36F-242F-4C85-ED169C83792D}"/>
              </a:ext>
            </a:extLst>
          </p:cNvPr>
          <p:cNvSpPr/>
          <p:nvPr/>
        </p:nvSpPr>
        <p:spPr>
          <a:xfrm>
            <a:off x="787128" y="5105396"/>
            <a:ext cx="882762" cy="8827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04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2F5EADB-0747-BC74-B66C-A48B26C1C799}"/>
              </a:ext>
            </a:extLst>
          </p:cNvPr>
          <p:cNvSpPr txBox="1"/>
          <p:nvPr/>
        </p:nvSpPr>
        <p:spPr>
          <a:xfrm>
            <a:off x="1847528" y="2924944"/>
            <a:ext cx="64083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itchFamily="18" charset="0"/>
              </a:rPr>
              <a:t>Medical entrance – Practical Advice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F15FD47-47E1-90E2-CB9F-A5D78816BCB0}"/>
              </a:ext>
            </a:extLst>
          </p:cNvPr>
          <p:cNvSpPr txBox="1"/>
          <p:nvPr/>
        </p:nvSpPr>
        <p:spPr>
          <a:xfrm>
            <a:off x="1869209" y="4077072"/>
            <a:ext cx="60137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itchFamily="18" charset="0"/>
              </a:rPr>
              <a:t>Free Resources &amp; How we can Help</a:t>
            </a:r>
          </a:p>
          <a:p>
            <a:pPr lvl="0"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A0F82A2-B56D-462E-2E89-129B9AAB9808}"/>
              </a:ext>
            </a:extLst>
          </p:cNvPr>
          <p:cNvSpPr txBox="1"/>
          <p:nvPr/>
        </p:nvSpPr>
        <p:spPr>
          <a:xfrm>
            <a:off x="1847529" y="5285162"/>
            <a:ext cx="35003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itchFamily="18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37474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2" grpId="0" animBg="1"/>
      <p:bldP spid="103" grpId="0" animBg="1"/>
      <p:bldP spid="104" grpId="0" animBg="1"/>
      <p:bldP spid="105" grpId="0"/>
      <p:bldP spid="106" grpId="0"/>
      <p:bldP spid="10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2A6A96-D4F4-4A9B-87F4-683FCCC829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8" b="7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ECE1AA-FC8A-4AEA-8DB5-6491B00070E4}"/>
              </a:ext>
            </a:extLst>
          </p:cNvPr>
          <p:cNvSpPr txBox="1"/>
          <p:nvPr/>
        </p:nvSpPr>
        <p:spPr>
          <a:xfrm>
            <a:off x="2855640" y="3717032"/>
            <a:ext cx="6696744" cy="116853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Medicine as a Career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7F6ADBC-80F5-2AF2-E222-0463FF5AFB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328047"/>
            <a:ext cx="1194881" cy="5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4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B104E30-5227-2495-02D9-DE6E248ECA5C}"/>
              </a:ext>
            </a:extLst>
          </p:cNvPr>
          <p:cNvGrpSpPr/>
          <p:nvPr/>
        </p:nvGrpSpPr>
        <p:grpSpPr>
          <a:xfrm>
            <a:off x="0" y="2204864"/>
            <a:ext cx="8256240" cy="2448272"/>
            <a:chOff x="0" y="2204864"/>
            <a:chExt cx="8256240" cy="244827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3CE5FD-3BBE-D0E1-5EB7-91F4ADD9765D}"/>
                </a:ext>
              </a:extLst>
            </p:cNvPr>
            <p:cNvSpPr/>
            <p:nvPr/>
          </p:nvSpPr>
          <p:spPr>
            <a:xfrm>
              <a:off x="0" y="2204864"/>
              <a:ext cx="8256240" cy="24482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9CC724-0785-BB55-8425-A5CEF37C0DA9}"/>
                </a:ext>
              </a:extLst>
            </p:cNvPr>
            <p:cNvSpPr txBox="1"/>
            <p:nvPr/>
          </p:nvSpPr>
          <p:spPr>
            <a:xfrm>
              <a:off x="1487488" y="3013501"/>
              <a:ext cx="460851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The Journey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60FA343-51EB-E2C1-277A-722CCDE0F177}"/>
              </a:ext>
            </a:extLst>
          </p:cNvPr>
          <p:cNvGrpSpPr/>
          <p:nvPr/>
        </p:nvGrpSpPr>
        <p:grpSpPr>
          <a:xfrm>
            <a:off x="6672064" y="545590"/>
            <a:ext cx="4369143" cy="5745723"/>
            <a:chOff x="3487738" y="0"/>
            <a:chExt cx="5214937" cy="6858000"/>
          </a:xfr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1FFF427-7921-ACFB-62F3-A142B8E874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738" y="0"/>
              <a:ext cx="5214937" cy="6858000"/>
            </a:xfrm>
            <a:prstGeom prst="roundRect">
              <a:avLst>
                <a:gd name="adj" fmla="val 4481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579635C-DA70-34A9-7135-34452C91C981}"/>
                </a:ext>
              </a:extLst>
            </p:cNvPr>
            <p:cNvSpPr txBox="1"/>
            <p:nvPr/>
          </p:nvSpPr>
          <p:spPr>
            <a:xfrm>
              <a:off x="4764296" y="291128"/>
              <a:ext cx="1354593" cy="264184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sz="700" dirty="0">
                  <a:latin typeface="Source Sans Pro SemiBold" panose="020B0604020202020204" pitchFamily="34" charset="0"/>
                </a:rPr>
                <a:t>UCAT + ATAR + Interview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1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4630A-02D5-A395-1C6A-C5E7E5895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Medicine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7BBB0-BE07-FAE0-CC9E-CAE6B15D1A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5" b="16675"/>
          <a:stretch/>
        </p:blipFill>
        <p:spPr>
          <a:xfrm>
            <a:off x="406216" y="1602504"/>
            <a:ext cx="4465648" cy="4465648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596813-902A-F4B5-B372-B1674BA9F5C8}"/>
              </a:ext>
            </a:extLst>
          </p:cNvPr>
          <p:cNvSpPr txBox="1"/>
          <p:nvPr/>
        </p:nvSpPr>
        <p:spPr>
          <a:xfrm>
            <a:off x="5375920" y="1957891"/>
            <a:ext cx="6167544" cy="3754874"/>
          </a:xfrm>
          <a:prstGeom prst="rect">
            <a:avLst/>
          </a:prstGeom>
          <a:noFill/>
        </p:spPr>
        <p:txBody>
          <a:bodyPr wrap="square" numCol="1" spcCol="720000">
            <a:spAutoFit/>
          </a:bodyPr>
          <a:lstStyle/>
          <a:p>
            <a:pPr marL="533400" indent="-5334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with people</a:t>
            </a:r>
          </a:p>
          <a:p>
            <a:pPr marL="533400" indent="-5334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Interesting</a:t>
            </a:r>
          </a:p>
          <a:p>
            <a:pPr marL="533400" indent="-5334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Challenging</a:t>
            </a:r>
          </a:p>
          <a:p>
            <a:pPr marL="533400" indent="-5334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Satisfying, rewarding </a:t>
            </a:r>
          </a:p>
          <a:p>
            <a:pPr marL="533400" indent="-5334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Diversity of careers</a:t>
            </a:r>
          </a:p>
          <a:p>
            <a:pPr marL="533400" indent="-5334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Contribute to advances in knowledge</a:t>
            </a:r>
          </a:p>
          <a:p>
            <a:pPr marL="533400" indent="-5334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Flexibility in working hours</a:t>
            </a:r>
          </a:p>
          <a:p>
            <a:pPr marL="533400" indent="-5334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Job security, self-employment</a:t>
            </a:r>
          </a:p>
          <a:p>
            <a:pPr marL="533400" indent="-5334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Trusted/valued profession</a:t>
            </a:r>
          </a:p>
        </p:txBody>
      </p:sp>
    </p:spTree>
    <p:extLst>
      <p:ext uri="{BB962C8B-B14F-4D97-AF65-F5344CB8AC3E}">
        <p14:creationId xmlns:p14="http://schemas.microsoft.com/office/powerpoint/2010/main" val="379071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Entry New">
  <a:themeElements>
    <a:clrScheme name="Custom 484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2473A"/>
      </a:accent1>
      <a:accent2>
        <a:srgbClr val="262626"/>
      </a:accent2>
      <a:accent3>
        <a:srgbClr val="595959"/>
      </a:accent3>
      <a:accent4>
        <a:srgbClr val="F2473A"/>
      </a:accent4>
      <a:accent5>
        <a:srgbClr val="262626"/>
      </a:accent5>
      <a:accent6>
        <a:srgbClr val="595959"/>
      </a:accent6>
      <a:hlink>
        <a:srgbClr val="6B9F25"/>
      </a:hlink>
      <a:folHlink>
        <a:srgbClr val="B26B02"/>
      </a:folHlink>
    </a:clrScheme>
    <a:fontScheme name="Custom 339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658CB04345D744812BDC529AC704D4" ma:contentTypeVersion="0" ma:contentTypeDescription="Create a new document." ma:contentTypeScope="" ma:versionID="8e701d3a21df9764202cb5b1e84f1530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41E95F65-F048-43E0-A789-30E8CAA3C6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350DEC-83C3-4CB9-9C7C-BD84F7C2CEE0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631E6CB7-797E-4178-8B99-0A11B72A1DD9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00BD7359-0378-4493-8557-FD693B74FF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MedEntry New</Template>
  <TotalTime>0</TotalTime>
  <Words>1126</Words>
  <Application>Microsoft Macintosh PowerPoint</Application>
  <PresentationFormat>Widescreen</PresentationFormat>
  <Paragraphs>353</Paragraphs>
  <Slides>50</Slides>
  <Notes>23</Notes>
  <HiddenSlides>0</HiddenSlides>
  <MMClips>3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  <vt:variant>
        <vt:lpstr>Custom Shows</vt:lpstr>
      </vt:variant>
      <vt:variant>
        <vt:i4>2</vt:i4>
      </vt:variant>
    </vt:vector>
  </HeadingPairs>
  <TitlesOfParts>
    <vt:vector size="66" baseType="lpstr">
      <vt:lpstr>Source Sans Pro SemiBold</vt:lpstr>
      <vt:lpstr>Abadi</vt:lpstr>
      <vt:lpstr>Public Sans Bold</vt:lpstr>
      <vt:lpstr>Public Sans</vt:lpstr>
      <vt:lpstr>Open Sans</vt:lpstr>
      <vt:lpstr>Source Sans Pro Light</vt:lpstr>
      <vt:lpstr>Wingdings</vt:lpstr>
      <vt:lpstr>Source Sans Pro</vt:lpstr>
      <vt:lpstr>Gordita</vt:lpstr>
      <vt:lpstr>Times New Roman</vt:lpstr>
      <vt:lpstr>Source Sans Pro Black</vt:lpstr>
      <vt:lpstr>Arial</vt:lpstr>
      <vt:lpstr>Source Sans Pro </vt:lpstr>
      <vt:lpstr>MedEntry New</vt:lpstr>
      <vt:lpstr>Becoming a Doctor</vt:lpstr>
      <vt:lpstr>PowerPoint Presentation</vt:lpstr>
      <vt:lpstr>PowerPoint Presentation</vt:lpstr>
      <vt:lpstr>PowerPoint Presentation</vt:lpstr>
      <vt:lpstr>PowerPoint Presentation</vt:lpstr>
      <vt:lpstr>Plan for this webinar</vt:lpstr>
      <vt:lpstr>PowerPoint Presentation</vt:lpstr>
      <vt:lpstr>PowerPoint Presentation</vt:lpstr>
      <vt:lpstr>Advantages of Medicine</vt:lpstr>
      <vt:lpstr>Disadvantages of Medicine</vt:lpstr>
      <vt:lpstr>Specialties</vt:lpstr>
      <vt:lpstr>Specialties - Gastroenterology </vt:lpstr>
      <vt:lpstr>PowerPoint Presentation</vt:lpstr>
      <vt:lpstr>The Steps to Get Into Medicine</vt:lpstr>
      <vt:lpstr>Pathways  into Medicine</vt:lpstr>
      <vt:lpstr>PowerPoint Presentation</vt:lpstr>
      <vt:lpstr>PowerPoint Presentation</vt:lpstr>
      <vt:lpstr>Requirements  for Medicine – Undergraduate Entry</vt:lpstr>
      <vt:lpstr>Academic Component</vt:lpstr>
      <vt:lpstr>Academic Component</vt:lpstr>
      <vt:lpstr>PowerPoint Presentation</vt:lpstr>
      <vt:lpstr>PowerPoint Presentation</vt:lpstr>
      <vt:lpstr>PowerPoint Presentation</vt:lpstr>
      <vt:lpstr>PowerPoint Presentation</vt:lpstr>
      <vt:lpstr>Common UCAT Myths</vt:lpstr>
      <vt:lpstr>Scoring</vt:lpstr>
      <vt:lpstr>What are the changes to UCAT?</vt:lpstr>
      <vt:lpstr>Implications of the Change</vt:lpstr>
      <vt:lpstr>Scoring</vt:lpstr>
      <vt:lpstr>Requirements  for Medicine – Undergraduate Entry</vt:lpstr>
      <vt:lpstr>PowerPoint Presentation</vt:lpstr>
      <vt:lpstr>PowerPoint Presentation</vt:lpstr>
      <vt:lpstr>Timeline</vt:lpstr>
      <vt:lpstr>PowerPoint Presentation</vt:lpstr>
      <vt:lpstr>PowerPoint Presentation</vt:lpstr>
      <vt:lpstr>PowerPoint Presentation</vt:lpstr>
      <vt:lpstr>Which UCAT &amp; Interview Prep Provider?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</vt:lpstr>
      <vt:lpstr>Main Intro UCAT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2025-03-06T02:31:53Z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ObjectUpdateEventProcessedVersion">
    <vt:lpwstr>3.0</vt:lpwstr>
  </property>
  <property fmtid="{D5CDD505-2E9C-101B-9397-08002B2CF9AE}" pid="3" name="AutoVersionDisabled">
    <vt:lpwstr>0</vt:lpwstr>
  </property>
  <property fmtid="{D5CDD505-2E9C-101B-9397-08002B2CF9AE}" pid="4" name="ItemType">
    <vt:lpwstr>1</vt:lpwstr>
  </property>
  <property fmtid="{D5CDD505-2E9C-101B-9397-08002B2CF9AE}" pid="5" name="Order">
    <vt:lpwstr/>
  </property>
  <property fmtid="{D5CDD505-2E9C-101B-9397-08002B2CF9AE}" pid="6" name="MetaInfo">
    <vt:lpwstr/>
  </property>
  <property fmtid="{D5CDD505-2E9C-101B-9397-08002B2CF9AE}" pid="7" name="Description">
    <vt:lpwstr/>
  </property>
</Properties>
</file>