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4469" r:id="rId5"/>
  </p:sldMasterIdLst>
  <p:notesMasterIdLst>
    <p:notesMasterId r:id="rId36"/>
  </p:notesMasterIdLst>
  <p:handoutMasterIdLst>
    <p:handoutMasterId r:id="rId37"/>
  </p:handoutMasterIdLst>
  <p:sldIdLst>
    <p:sldId id="256" r:id="rId6"/>
    <p:sldId id="1272" r:id="rId7"/>
    <p:sldId id="1273" r:id="rId8"/>
    <p:sldId id="1166" r:id="rId9"/>
    <p:sldId id="431" r:id="rId10"/>
    <p:sldId id="1235" r:id="rId11"/>
    <p:sldId id="1234" r:id="rId12"/>
    <p:sldId id="1236" r:id="rId13"/>
    <p:sldId id="1278" r:id="rId14"/>
    <p:sldId id="719" r:id="rId15"/>
    <p:sldId id="263" r:id="rId16"/>
    <p:sldId id="1243" r:id="rId17"/>
    <p:sldId id="1092" r:id="rId18"/>
    <p:sldId id="971" r:id="rId19"/>
    <p:sldId id="1274" r:id="rId20"/>
    <p:sldId id="471" r:id="rId21"/>
    <p:sldId id="289" r:id="rId22"/>
    <p:sldId id="676" r:id="rId23"/>
    <p:sldId id="1275" r:id="rId24"/>
    <p:sldId id="942" r:id="rId25"/>
    <p:sldId id="1276" r:id="rId26"/>
    <p:sldId id="404" r:id="rId27"/>
    <p:sldId id="488" r:id="rId28"/>
    <p:sldId id="943" r:id="rId29"/>
    <p:sldId id="1259" r:id="rId30"/>
    <p:sldId id="686" r:id="rId31"/>
    <p:sldId id="945" r:id="rId32"/>
    <p:sldId id="982" r:id="rId33"/>
    <p:sldId id="1277" r:id="rId34"/>
    <p:sldId id="743" r:id="rId35"/>
  </p:sldIdLst>
  <p:sldSz cx="12192000" cy="6858000"/>
  <p:notesSz cx="6797675" cy="9926638"/>
  <p:embeddedFontLst>
    <p:embeddedFont>
      <p:font typeface="Abadi" panose="020B0604020104020204" pitchFamily="34" charset="0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Source Sans Pro" panose="020B0503030403020204" pitchFamily="34" charset="0"/>
      <p:regular r:id="rId46"/>
      <p:bold r:id="rId47"/>
      <p:italic r:id="rId48"/>
      <p:boldItalic r:id="rId49"/>
    </p:embeddedFont>
  </p:embeddedFontLst>
  <p:custShowLst>
    <p:custShow name="Introduction" id="0">
      <p:sldLst/>
    </p:custShow>
    <p:custShow name="Main Intro UCAT" id="1">
      <p:sldLst/>
    </p:custShow>
  </p:custShowLst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2C89"/>
    <a:srgbClr val="1F1F1F"/>
    <a:srgbClr val="F2473A"/>
    <a:srgbClr val="4D4D4D"/>
    <a:srgbClr val="610D07"/>
    <a:srgbClr val="94140A"/>
    <a:srgbClr val="7A1008"/>
    <a:srgbClr val="C9C9C9"/>
    <a:srgbClr val="6B6B6B"/>
    <a:srgbClr val="050B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76298" autoAdjust="0"/>
  </p:normalViewPr>
  <p:slideViewPr>
    <p:cSldViewPr>
      <p:cViewPr varScale="1">
        <p:scale>
          <a:sx n="74" d="100"/>
          <a:sy n="74" d="100"/>
        </p:scale>
        <p:origin x="724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65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2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5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AU" dirty="0">
              <a:latin typeface="Source Sans Pro" panose="020B05030304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B7E2B7C-9F8A-479A-BFA2-63B35E5850B4}" type="datetimeFigureOut">
              <a:rPr lang="en-US">
                <a:latin typeface="Source Sans Pro" panose="020B0503030403020204" pitchFamily="34" charset="0"/>
              </a:rPr>
              <a:pPr>
                <a:defRPr/>
              </a:pPr>
              <a:t>9/10/2026</a:t>
            </a:fld>
            <a:endParaRPr lang="en-AU" dirty="0">
              <a:latin typeface="Source Sans Pro" panose="020B0503030403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AU" dirty="0">
              <a:latin typeface="Source Sans Pro" panose="020B0503030403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2C2DD05-150E-423B-9537-311AD1967396}" type="slidenum">
              <a:rPr lang="en-AU">
                <a:latin typeface="Source Sans Pro" panose="020B0503030403020204" pitchFamily="34" charset="0"/>
              </a:rPr>
              <a:pPr>
                <a:defRPr/>
              </a:pPr>
              <a:t>‹#›</a:t>
            </a:fld>
            <a:endParaRPr lang="en-AU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65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fld id="{1EC4D1D7-C187-4EF8-AEAB-1F8F964B99C4}" type="datetimeFigureOut">
              <a:rPr lang="en-US" smtClean="0"/>
              <a:pPr>
                <a:defRPr/>
              </a:pPr>
              <a:t>9/10/2026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A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panose="020B0503030403020204" pitchFamily="34" charset="0"/>
                <a:cs typeface="+mn-cs"/>
              </a:defRPr>
            </a:lvl1pPr>
          </a:lstStyle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9680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21924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450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8967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3262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1730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999CA-9594-DE6B-2FD3-B3832A5DB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1E73F-2E0D-E7BA-B340-5D99BA50C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4C3C6-7705-4031-D8A3-76F6D75AC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A581F-FBEF-2F74-D96E-BCD5354A5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51094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8917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2897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8292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https://www2.cao.ie/downloads/documents/2026/UGMedEntry2026.pdf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9186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6B7ED-C32E-A03B-74FF-E6EEC88CF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25C68-0A37-AE52-6F9A-4EDE36AEB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7B00D6-1A88-6A9C-8DCC-8DAF18BC3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https://www.imt.ie/opinion/the-medical-entry-system-in-ireland-is-set-to-change-for-the-first-time-in-over-15-years-29-07-2025/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20274-0A88-8284-2CDA-D3213436A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94917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10806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D1B5E59-C6F0-4560-829E-B0374FEF81AA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9161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8045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81823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17617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b="0" u="none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5571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05C8EA5-4B30-4990-81FB-DD0D9F88648D}" type="slidenum">
              <a:rPr lang="en-AU" altLang="en-US" smtClean="0">
                <a:latin typeface="Source Sans Pro" panose="020B050303040302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AU" alt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3689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9854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5492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https://www.medentry-hpat.ie/teachers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5222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43506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64547B-57A2-488B-85A3-4785208C7829}" type="slidenum">
              <a:rPr lang="en-AU" smtClean="0"/>
              <a:pPr>
                <a:defRPr/>
              </a:pPr>
              <a:t>28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48949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94CAD8C-3B23-FC53-8C27-0C57A47627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D036FF67-54B9-46C6-8284-85614507AF82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6CE18916-1CCE-498A-8127-60B5A8351E0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EECF6048-B9FD-4B7A-B563-77FFA0782BCD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E6D7A23C-45FC-4D03-8473-22650650670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48DB8034-B245-4872-ABEB-6BE84CAF740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9716"/>
            <a:ext cx="10959008" cy="706090"/>
          </a:xfrm>
        </p:spPr>
        <p:txBody>
          <a:bodyPr/>
          <a:lstStyle>
            <a:lvl1pPr>
              <a:defRPr sz="4000" b="1">
                <a:solidFill>
                  <a:srgbClr val="F2473A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D54D9E0-C5E3-4A10-AD1D-BF22DC52D9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  <p:sp>
        <p:nvSpPr>
          <p:cNvPr id="3" name="AutoShape 2" descr="MedEntry Logo">
            <a:extLst>
              <a:ext uri="{FF2B5EF4-FFF2-40B4-BE49-F238E27FC236}">
                <a16:creationId xmlns:a16="http://schemas.microsoft.com/office/drawing/2014/main" id="{C4CB60F5-E3F9-4DF3-81E9-5D2CA34C115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13152784" y="501317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DF05F9AB-CE36-4F68-B8E2-30CACE6CFC99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FBBEBE7C-B49A-4632-9AEE-61FFA7BD1D3A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12D8AF94-5463-4397-8B39-5A5CD1ED7A07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6615E482-8004-4DDC-A455-56FC314D82FB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>
              <a:defRPr>
                <a:latin typeface="Abadi" panose="020B0604020104020204" pitchFamily="34" charset="0"/>
              </a:defRPr>
            </a:lvl1pPr>
          </a:lstStyle>
          <a:p>
            <a:pPr>
              <a:defRPr/>
            </a:pPr>
            <a:fld id="{CB4304A9-822D-44D4-818C-E38945B2F82A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967" y="719333"/>
            <a:ext cx="6156000" cy="267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967" y="3645267"/>
            <a:ext cx="2983200" cy="8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133"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 dirty="0"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7539900" y="1750033"/>
            <a:ext cx="3802800" cy="3802800"/>
          </a:xfrm>
          <a:prstGeom prst="ellipse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0477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>
            <a:spLocks noGrp="1"/>
          </p:cNvSpPr>
          <p:nvPr>
            <p:ph type="title"/>
          </p:nvPr>
        </p:nvSpPr>
        <p:spPr>
          <a:xfrm>
            <a:off x="576528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 dirty="0"/>
          </a:p>
        </p:txBody>
      </p:sp>
      <p:grpSp>
        <p:nvGrpSpPr>
          <p:cNvPr id="172" name="Google Shape;172;p13"/>
          <p:cNvGrpSpPr/>
          <p:nvPr/>
        </p:nvGrpSpPr>
        <p:grpSpPr>
          <a:xfrm>
            <a:off x="10036634" y="-582831"/>
            <a:ext cx="3072065" cy="2768112"/>
            <a:chOff x="7527475" y="-437123"/>
            <a:chExt cx="2304049" cy="2076084"/>
          </a:xfrm>
        </p:grpSpPr>
        <p:sp>
          <p:nvSpPr>
            <p:cNvPr id="173" name="Google Shape;173;p13"/>
            <p:cNvSpPr/>
            <p:nvPr/>
          </p:nvSpPr>
          <p:spPr>
            <a:xfrm rot="-5400000" flipH="1">
              <a:off x="7653475" y="-58150"/>
              <a:ext cx="1554600" cy="1548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grpSp>
          <p:nvGrpSpPr>
            <p:cNvPr id="174" name="Google Shape;174;p13"/>
            <p:cNvGrpSpPr/>
            <p:nvPr/>
          </p:nvGrpSpPr>
          <p:grpSpPr>
            <a:xfrm>
              <a:off x="7527475" y="-190576"/>
              <a:ext cx="2304049" cy="1829537"/>
              <a:chOff x="7267300" y="-366311"/>
              <a:chExt cx="2304049" cy="1829537"/>
            </a:xfrm>
          </p:grpSpPr>
          <p:sp>
            <p:nvSpPr>
              <p:cNvPr id="175" name="Google Shape;175;p13"/>
              <p:cNvSpPr/>
              <p:nvPr/>
            </p:nvSpPr>
            <p:spPr>
              <a:xfrm rot="2699366" flipH="1">
                <a:off x="8496503" y="490078"/>
                <a:ext cx="1150392" cy="262619"/>
              </a:xfrm>
              <a:prstGeom prst="roundRect">
                <a:avLst>
                  <a:gd name="adj" fmla="val 5000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/>
              </a:p>
            </p:txBody>
          </p:sp>
          <p:sp>
            <p:nvSpPr>
              <p:cNvPr id="176" name="Google Shape;176;p13"/>
              <p:cNvSpPr/>
              <p:nvPr/>
            </p:nvSpPr>
            <p:spPr>
              <a:xfrm>
                <a:off x="7719598" y="153426"/>
                <a:ext cx="1309800" cy="13098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lg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/>
              </a:p>
            </p:txBody>
          </p:sp>
          <p:sp>
            <p:nvSpPr>
              <p:cNvPr id="177" name="Google Shape;177;p13"/>
              <p:cNvSpPr/>
              <p:nvPr/>
            </p:nvSpPr>
            <p:spPr>
              <a:xfrm rot="2699336" flipH="1">
                <a:off x="7177884" y="-7536"/>
                <a:ext cx="1098632" cy="201950"/>
              </a:xfrm>
              <a:prstGeom prst="roundRect">
                <a:avLst>
                  <a:gd name="adj" fmla="val 50000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/>
              </a:p>
            </p:txBody>
          </p:sp>
        </p:grpSp>
        <p:sp>
          <p:nvSpPr>
            <p:cNvPr id="178" name="Google Shape;178;p13"/>
            <p:cNvSpPr/>
            <p:nvPr/>
          </p:nvSpPr>
          <p:spPr>
            <a:xfrm rot="2700000">
              <a:off x="7775558" y="-183425"/>
              <a:ext cx="770464" cy="127703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7607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>
            <a:spLocks noGrp="1"/>
          </p:cNvSpPr>
          <p:nvPr>
            <p:ph type="title"/>
          </p:nvPr>
        </p:nvSpPr>
        <p:spPr>
          <a:xfrm>
            <a:off x="576528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 dirty="0"/>
          </a:p>
        </p:txBody>
      </p:sp>
      <p:grpSp>
        <p:nvGrpSpPr>
          <p:cNvPr id="98" name="Google Shape;98;p7"/>
          <p:cNvGrpSpPr/>
          <p:nvPr/>
        </p:nvGrpSpPr>
        <p:grpSpPr>
          <a:xfrm>
            <a:off x="8915999" y="3490125"/>
            <a:ext cx="3930913" cy="3702251"/>
            <a:chOff x="6687000" y="2617594"/>
            <a:chExt cx="2948185" cy="2776688"/>
          </a:xfrm>
        </p:grpSpPr>
        <p:sp>
          <p:nvSpPr>
            <p:cNvPr id="99" name="Google Shape;99;p7"/>
            <p:cNvSpPr/>
            <p:nvPr/>
          </p:nvSpPr>
          <p:spPr>
            <a:xfrm flipH="1">
              <a:off x="6687000" y="2703525"/>
              <a:ext cx="2457000" cy="24471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0" name="Google Shape;100;p7"/>
            <p:cNvSpPr/>
            <p:nvPr/>
          </p:nvSpPr>
          <p:spPr>
            <a:xfrm rot="-2699590">
              <a:off x="7946885" y="3849460"/>
              <a:ext cx="1780000" cy="477721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1" name="Google Shape;101;p7"/>
            <p:cNvSpPr/>
            <p:nvPr/>
          </p:nvSpPr>
          <p:spPr>
            <a:xfrm rot="-2700000">
              <a:off x="6857259" y="4943944"/>
              <a:ext cx="996172" cy="114976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6962498" y="3553776"/>
              <a:ext cx="1309800" cy="1309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  <p:sp>
          <p:nvSpPr>
            <p:cNvPr id="103" name="Google Shape;103;p7"/>
            <p:cNvSpPr/>
            <p:nvPr/>
          </p:nvSpPr>
          <p:spPr>
            <a:xfrm rot="-2699590">
              <a:off x="7651509" y="3199003"/>
              <a:ext cx="1780000" cy="326683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3974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04304" y="885827"/>
            <a:ext cx="2043112" cy="2043112"/>
          </a:xfrm>
          <a:prstGeom prst="ellipse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634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701D25-4008-4B8C-B5FA-EF25C2F4ED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681" b="169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590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5900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090C050-CACE-4EA0-A763-84924249D3C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70" r:id="rId1"/>
    <p:sldLayoutId id="2147484471" r:id="rId2"/>
    <p:sldLayoutId id="2147484472" r:id="rId3"/>
    <p:sldLayoutId id="2147484473" r:id="rId4"/>
    <p:sldLayoutId id="2147484474" r:id="rId5"/>
    <p:sldLayoutId id="2147484475" r:id="rId6"/>
    <p:sldLayoutId id="2147484476" r:id="rId7"/>
    <p:sldLayoutId id="2147484477" r:id="rId8"/>
    <p:sldLayoutId id="2147484478" r:id="rId9"/>
    <p:sldLayoutId id="2147484479" r:id="rId10"/>
    <p:sldLayoutId id="2147484480" r:id="rId11"/>
    <p:sldLayoutId id="2147484481" r:id="rId12"/>
    <p:sldLayoutId id="2147484482" r:id="rId13"/>
    <p:sldLayoutId id="2147484483" r:id="rId14"/>
    <p:sldLayoutId id="2147484500" r:id="rId15"/>
  </p:sldLayoutIdLst>
  <p:txStyles>
    <p:titleStyle>
      <a:lvl1pPr algn="l" defTabSz="914400" rtl="0" eaLnBrk="1" latinLnBrk="0" hangingPunct="1">
        <a:spcBef>
          <a:spcPct val="0"/>
        </a:spcBef>
        <a:buNone/>
        <a:defRPr sz="4600" b="1" kern="1200" cap="none" spc="-100" baseline="0">
          <a:ln>
            <a:noFill/>
          </a:ln>
          <a:solidFill>
            <a:srgbClr val="F2473A"/>
          </a:solidFill>
          <a:effectLst/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5" Type="http://schemas.openxmlformats.org/officeDocument/2006/relationships/image" Target="../media/image26.pn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0"/>
          <p:cNvSpPr/>
          <p:nvPr/>
        </p:nvSpPr>
        <p:spPr>
          <a:xfrm flipH="1">
            <a:off x="6285600" y="1044433"/>
            <a:ext cx="5906400" cy="5822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55" name="Google Shape;455;p30"/>
          <p:cNvSpPr/>
          <p:nvPr/>
        </p:nvSpPr>
        <p:spPr>
          <a:xfrm rot="-2700000">
            <a:off x="10233495" y="1737884"/>
            <a:ext cx="1328229" cy="153301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56" name="Google Shape;456;p30"/>
          <p:cNvSpPr txBox="1">
            <a:spLocks noGrp="1"/>
          </p:cNvSpPr>
          <p:nvPr>
            <p:ph type="ctrTitle"/>
          </p:nvPr>
        </p:nvSpPr>
        <p:spPr>
          <a:xfrm>
            <a:off x="580005" y="1874336"/>
            <a:ext cx="6156000" cy="161900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-US" sz="6000" dirty="0">
                <a:solidFill>
                  <a:schemeClr val="accent1"/>
                </a:solidFill>
                <a:ea typeface="Source Sans Pro" panose="020B0503030403020204" pitchFamily="34" charset="0"/>
                <a:cs typeface="Archivo Black"/>
                <a:sym typeface="Archivo Black"/>
              </a:rPr>
              <a:t>Medical Entry &amp; HPAT</a:t>
            </a:r>
          </a:p>
        </p:txBody>
      </p:sp>
      <p:sp>
        <p:nvSpPr>
          <p:cNvPr id="458" name="Google Shape;458;p30"/>
          <p:cNvSpPr/>
          <p:nvPr/>
        </p:nvSpPr>
        <p:spPr>
          <a:xfrm rot="-2699590">
            <a:off x="6646012" y="4366938"/>
            <a:ext cx="2373333" cy="435577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59" name="Google Shape;459;p30"/>
          <p:cNvSpPr/>
          <p:nvPr/>
        </p:nvSpPr>
        <p:spPr>
          <a:xfrm rot="-2699590">
            <a:off x="9477719" y="2790202"/>
            <a:ext cx="2373333" cy="435577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60" name="Google Shape;460;p30"/>
          <p:cNvSpPr/>
          <p:nvPr/>
        </p:nvSpPr>
        <p:spPr>
          <a:xfrm rot="-2699590">
            <a:off x="9056955" y="1657341"/>
            <a:ext cx="2373333" cy="636961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61" name="Google Shape;461;p30"/>
          <p:cNvSpPr/>
          <p:nvPr/>
        </p:nvSpPr>
        <p:spPr>
          <a:xfrm rot="-2699590">
            <a:off x="6836647" y="5132614"/>
            <a:ext cx="2373333" cy="636961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grpSp>
        <p:nvGrpSpPr>
          <p:cNvPr id="462" name="Google Shape;462;p30"/>
          <p:cNvGrpSpPr/>
          <p:nvPr/>
        </p:nvGrpSpPr>
        <p:grpSpPr>
          <a:xfrm>
            <a:off x="3559605" y="5816300"/>
            <a:ext cx="1746395" cy="343667"/>
            <a:chOff x="-6337521" y="4362225"/>
            <a:chExt cx="1309796" cy="2577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63" name="Google Shape;463;p30"/>
            <p:cNvSpPr/>
            <p:nvPr/>
          </p:nvSpPr>
          <p:spPr>
            <a:xfrm>
              <a:off x="-5917975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4" name="Google Shape;464;p30"/>
            <p:cNvSpPr/>
            <p:nvPr/>
          </p:nvSpPr>
          <p:spPr>
            <a:xfrm>
              <a:off x="-5713862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-5509750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6" name="Google Shape;466;p30"/>
            <p:cNvSpPr/>
            <p:nvPr/>
          </p:nvSpPr>
          <p:spPr>
            <a:xfrm>
              <a:off x="-5305637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7" name="Google Shape;467;p30"/>
            <p:cNvSpPr/>
            <p:nvPr/>
          </p:nvSpPr>
          <p:spPr>
            <a:xfrm>
              <a:off x="-5101525" y="436222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8" name="Google Shape;468;p30"/>
            <p:cNvSpPr/>
            <p:nvPr/>
          </p:nvSpPr>
          <p:spPr>
            <a:xfrm>
              <a:off x="-6337521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69" name="Google Shape;469;p30"/>
            <p:cNvSpPr/>
            <p:nvPr/>
          </p:nvSpPr>
          <p:spPr>
            <a:xfrm>
              <a:off x="-6133409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-5929296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71" name="Google Shape;471;p30"/>
            <p:cNvSpPr/>
            <p:nvPr/>
          </p:nvSpPr>
          <p:spPr>
            <a:xfrm>
              <a:off x="-5725184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  <p:sp>
          <p:nvSpPr>
            <p:cNvPr id="472" name="Google Shape;472;p30"/>
            <p:cNvSpPr/>
            <p:nvPr/>
          </p:nvSpPr>
          <p:spPr>
            <a:xfrm>
              <a:off x="-5521071" y="4546175"/>
              <a:ext cx="73800" cy="738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3200" dirty="0"/>
            </a:p>
          </p:txBody>
        </p:sp>
      </p:grpSp>
      <p:sp>
        <p:nvSpPr>
          <p:cNvPr id="474" name="Google Shape;474;p30"/>
          <p:cNvSpPr/>
          <p:nvPr/>
        </p:nvSpPr>
        <p:spPr>
          <a:xfrm rot="-2700000">
            <a:off x="7921712" y="5636526"/>
            <a:ext cx="1328229" cy="153301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475" name="Google Shape;475;p30"/>
          <p:cNvSpPr/>
          <p:nvPr/>
        </p:nvSpPr>
        <p:spPr>
          <a:xfrm>
            <a:off x="6191585" y="3753308"/>
            <a:ext cx="2128800" cy="21288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320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6F62B54-63C7-4201-9BD2-DDF646F7B5F6}"/>
              </a:ext>
            </a:extLst>
          </p:cNvPr>
          <p:cNvSpPr/>
          <p:nvPr/>
        </p:nvSpPr>
        <p:spPr>
          <a:xfrm>
            <a:off x="695400" y="3640205"/>
            <a:ext cx="1656184" cy="4368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spc="-100" dirty="0">
                <a:solidFill>
                  <a:schemeClr val="bg1"/>
                </a:solidFill>
                <a:cs typeface="Arial" charset="0"/>
              </a:rPr>
              <a:t>Dr Ann Deely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901D5CB-E332-40E2-B0DE-23B62C36F82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84" r="1668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62B7FE-CC6F-4A11-BAA4-1D6B38D8FB31}"/>
              </a:ext>
            </a:extLst>
          </p:cNvPr>
          <p:cNvSpPr/>
          <p:nvPr/>
        </p:nvSpPr>
        <p:spPr>
          <a:xfrm>
            <a:off x="0" y="1196752"/>
            <a:ext cx="12192000" cy="5661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232531-1B90-4A06-A20F-92C06F2CAA61}"/>
              </a:ext>
            </a:extLst>
          </p:cNvPr>
          <p:cNvGrpSpPr/>
          <p:nvPr/>
        </p:nvGrpSpPr>
        <p:grpSpPr>
          <a:xfrm>
            <a:off x="695400" y="6429803"/>
            <a:ext cx="1008112" cy="235706"/>
            <a:chOff x="733846" y="5927642"/>
            <a:chExt cx="940252" cy="22065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EA26FEA-6D05-4055-A6B9-BB99D89497B9}"/>
                </a:ext>
              </a:extLst>
            </p:cNvPr>
            <p:cNvSpPr/>
            <p:nvPr/>
          </p:nvSpPr>
          <p:spPr>
            <a:xfrm>
              <a:off x="1576196" y="5973294"/>
              <a:ext cx="97902" cy="106061"/>
            </a:xfrm>
            <a:custGeom>
              <a:avLst/>
              <a:gdLst>
                <a:gd name="connsiteX0" fmla="*/ 0 w 97902"/>
                <a:gd name="connsiteY0" fmla="*/ 22190 h 106060"/>
                <a:gd name="connsiteX1" fmla="*/ 22289 w 97902"/>
                <a:gd name="connsiteY1" fmla="*/ 0 h 106060"/>
                <a:gd name="connsiteX2" fmla="*/ 30603 w 97902"/>
                <a:gd name="connsiteY2" fmla="*/ 0 h 106060"/>
                <a:gd name="connsiteX3" fmla="*/ 39781 w 97902"/>
                <a:gd name="connsiteY3" fmla="*/ 9139 h 106060"/>
                <a:gd name="connsiteX4" fmla="*/ 30603 w 97902"/>
                <a:gd name="connsiteY4" fmla="*/ 18279 h 106060"/>
                <a:gd name="connsiteX5" fmla="*/ 22289 w 97902"/>
                <a:gd name="connsiteY5" fmla="*/ 18279 h 106060"/>
                <a:gd name="connsiteX6" fmla="*/ 18365 w 97902"/>
                <a:gd name="connsiteY6" fmla="*/ 22190 h 106060"/>
                <a:gd name="connsiteX7" fmla="*/ 18365 w 97902"/>
                <a:gd name="connsiteY7" fmla="*/ 59914 h 106060"/>
                <a:gd name="connsiteX8" fmla="*/ 52019 w 97902"/>
                <a:gd name="connsiteY8" fmla="*/ 93425 h 106060"/>
                <a:gd name="connsiteX9" fmla="*/ 85681 w 97902"/>
                <a:gd name="connsiteY9" fmla="*/ 59914 h 106060"/>
                <a:gd name="connsiteX10" fmla="*/ 85681 w 97902"/>
                <a:gd name="connsiteY10" fmla="*/ 22190 h 106060"/>
                <a:gd name="connsiteX11" fmla="*/ 81756 w 97902"/>
                <a:gd name="connsiteY11" fmla="*/ 18279 h 106060"/>
                <a:gd name="connsiteX12" fmla="*/ 74414 w 97902"/>
                <a:gd name="connsiteY12" fmla="*/ 18279 h 106060"/>
                <a:gd name="connsiteX13" fmla="*/ 65235 w 97902"/>
                <a:gd name="connsiteY13" fmla="*/ 9139 h 106060"/>
                <a:gd name="connsiteX14" fmla="*/ 74414 w 97902"/>
                <a:gd name="connsiteY14" fmla="*/ 0 h 106060"/>
                <a:gd name="connsiteX15" fmla="*/ 81756 w 97902"/>
                <a:gd name="connsiteY15" fmla="*/ 0 h 106060"/>
                <a:gd name="connsiteX16" fmla="*/ 104045 w 97902"/>
                <a:gd name="connsiteY16" fmla="*/ 22190 h 106060"/>
                <a:gd name="connsiteX17" fmla="*/ 104045 w 97902"/>
                <a:gd name="connsiteY17" fmla="*/ 59914 h 106060"/>
                <a:gd name="connsiteX18" fmla="*/ 52019 w 97902"/>
                <a:gd name="connsiteY18" fmla="*/ 111704 h 106060"/>
                <a:gd name="connsiteX19" fmla="*/ 0 w 97902"/>
                <a:gd name="connsiteY19" fmla="*/ 59914 h 106060"/>
                <a:gd name="connsiteX20" fmla="*/ 0 w 97902"/>
                <a:gd name="connsiteY20" fmla="*/ 22190 h 10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902" h="106060">
                  <a:moveTo>
                    <a:pt x="0" y="22190"/>
                  </a:moveTo>
                  <a:cubicBezTo>
                    <a:pt x="0" y="9935"/>
                    <a:pt x="9978" y="0"/>
                    <a:pt x="22289" y="0"/>
                  </a:cubicBezTo>
                  <a:lnTo>
                    <a:pt x="30603" y="0"/>
                  </a:lnTo>
                  <a:cubicBezTo>
                    <a:pt x="35669" y="0"/>
                    <a:pt x="39781" y="4091"/>
                    <a:pt x="39781" y="9139"/>
                  </a:cubicBezTo>
                  <a:cubicBezTo>
                    <a:pt x="39781" y="14187"/>
                    <a:pt x="35669" y="18279"/>
                    <a:pt x="30603" y="18279"/>
                  </a:cubicBezTo>
                  <a:lnTo>
                    <a:pt x="22289" y="18279"/>
                  </a:lnTo>
                  <a:cubicBezTo>
                    <a:pt x="20119" y="18279"/>
                    <a:pt x="18365" y="20030"/>
                    <a:pt x="18365" y="22190"/>
                  </a:cubicBezTo>
                  <a:lnTo>
                    <a:pt x="18365" y="59914"/>
                  </a:lnTo>
                  <a:cubicBezTo>
                    <a:pt x="18365" y="78421"/>
                    <a:pt x="33434" y="93425"/>
                    <a:pt x="52019" y="93425"/>
                  </a:cubicBezTo>
                  <a:cubicBezTo>
                    <a:pt x="70612" y="93425"/>
                    <a:pt x="85681" y="78421"/>
                    <a:pt x="85681" y="59914"/>
                  </a:cubicBezTo>
                  <a:lnTo>
                    <a:pt x="85681" y="22190"/>
                  </a:lnTo>
                  <a:cubicBezTo>
                    <a:pt x="85681" y="20030"/>
                    <a:pt x="83927" y="18279"/>
                    <a:pt x="81756" y="18279"/>
                  </a:cubicBezTo>
                  <a:lnTo>
                    <a:pt x="74414" y="18279"/>
                  </a:lnTo>
                  <a:cubicBezTo>
                    <a:pt x="69347" y="18279"/>
                    <a:pt x="65235" y="14187"/>
                    <a:pt x="65235" y="9139"/>
                  </a:cubicBezTo>
                  <a:cubicBezTo>
                    <a:pt x="65235" y="4091"/>
                    <a:pt x="69347" y="0"/>
                    <a:pt x="74414" y="0"/>
                  </a:cubicBezTo>
                  <a:lnTo>
                    <a:pt x="81756" y="0"/>
                  </a:lnTo>
                  <a:cubicBezTo>
                    <a:pt x="94059" y="0"/>
                    <a:pt x="104045" y="9935"/>
                    <a:pt x="104045" y="22190"/>
                  </a:cubicBezTo>
                  <a:lnTo>
                    <a:pt x="104045" y="59914"/>
                  </a:lnTo>
                  <a:cubicBezTo>
                    <a:pt x="104045" y="88516"/>
                    <a:pt x="80753" y="111704"/>
                    <a:pt x="52019" y="111704"/>
                  </a:cubicBezTo>
                  <a:cubicBezTo>
                    <a:pt x="23293" y="111704"/>
                    <a:pt x="0" y="88516"/>
                    <a:pt x="0" y="59914"/>
                  </a:cubicBezTo>
                  <a:lnTo>
                    <a:pt x="0" y="22190"/>
                  </a:lnTo>
                  <a:close/>
                </a:path>
              </a:pathLst>
            </a:custGeom>
            <a:solidFill>
              <a:srgbClr val="F2473A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5E29F6D-586B-493D-B79D-FA7918B40D8E}"/>
                </a:ext>
              </a:extLst>
            </p:cNvPr>
            <p:cNvSpPr/>
            <p:nvPr/>
          </p:nvSpPr>
          <p:spPr>
            <a:xfrm>
              <a:off x="1056999" y="6004772"/>
              <a:ext cx="40793" cy="40793"/>
            </a:xfrm>
            <a:custGeom>
              <a:avLst/>
              <a:gdLst>
                <a:gd name="connsiteX0" fmla="*/ 42841 w 40792"/>
                <a:gd name="connsiteY0" fmla="*/ 22341 h 40792"/>
                <a:gd name="connsiteX1" fmla="*/ 21420 w 40792"/>
                <a:gd name="connsiteY1" fmla="*/ 44681 h 40792"/>
                <a:gd name="connsiteX2" fmla="*/ 0 w 40792"/>
                <a:gd name="connsiteY2" fmla="*/ 22341 h 40792"/>
                <a:gd name="connsiteX3" fmla="*/ 21420 w 40792"/>
                <a:gd name="connsiteY3" fmla="*/ 0 h 40792"/>
                <a:gd name="connsiteX4" fmla="*/ 42841 w 40792"/>
                <a:gd name="connsiteY4" fmla="*/ 22341 h 4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2" h="40792">
                  <a:moveTo>
                    <a:pt x="42841" y="22341"/>
                  </a:moveTo>
                  <a:cubicBezTo>
                    <a:pt x="42841" y="34679"/>
                    <a:pt x="33251" y="44681"/>
                    <a:pt x="21420" y="44681"/>
                  </a:cubicBezTo>
                  <a:cubicBezTo>
                    <a:pt x="9590" y="44681"/>
                    <a:pt x="0" y="34679"/>
                    <a:pt x="0" y="22341"/>
                  </a:cubicBezTo>
                  <a:cubicBezTo>
                    <a:pt x="0" y="10002"/>
                    <a:pt x="9590" y="0"/>
                    <a:pt x="21420" y="0"/>
                  </a:cubicBezTo>
                  <a:cubicBezTo>
                    <a:pt x="33251" y="0"/>
                    <a:pt x="42841" y="10002"/>
                    <a:pt x="42841" y="22341"/>
                  </a:cubicBezTo>
                  <a:close/>
                </a:path>
              </a:pathLst>
            </a:custGeom>
            <a:solidFill>
              <a:srgbClr val="F2473A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005FED0-72EB-443E-8F53-BD2AD43C37FE}"/>
                </a:ext>
              </a:extLst>
            </p:cNvPr>
            <p:cNvSpPr/>
            <p:nvPr/>
          </p:nvSpPr>
          <p:spPr>
            <a:xfrm>
              <a:off x="1070257" y="6066715"/>
              <a:ext cx="562937" cy="81585"/>
            </a:xfrm>
            <a:custGeom>
              <a:avLst/>
              <a:gdLst>
                <a:gd name="connsiteX0" fmla="*/ 9180 w 562937"/>
                <a:gd name="connsiteY0" fmla="*/ 0 h 81585"/>
                <a:gd name="connsiteX1" fmla="*/ 18360 w 562937"/>
                <a:gd name="connsiteY1" fmla="*/ 9139 h 81585"/>
                <a:gd name="connsiteX2" fmla="*/ 18360 w 562937"/>
                <a:gd name="connsiteY2" fmla="*/ 31480 h 81585"/>
                <a:gd name="connsiteX3" fmla="*/ 58141 w 562937"/>
                <a:gd name="connsiteY3" fmla="*/ 71084 h 81585"/>
                <a:gd name="connsiteX4" fmla="*/ 511029 w 562937"/>
                <a:gd name="connsiteY4" fmla="*/ 71084 h 81585"/>
                <a:gd name="connsiteX5" fmla="*/ 550810 w 562937"/>
                <a:gd name="connsiteY5" fmla="*/ 31480 h 81585"/>
                <a:gd name="connsiteX6" fmla="*/ 550810 w 562937"/>
                <a:gd name="connsiteY6" fmla="*/ 9139 h 81585"/>
                <a:gd name="connsiteX7" fmla="*/ 559989 w 562937"/>
                <a:gd name="connsiteY7" fmla="*/ 0 h 81585"/>
                <a:gd name="connsiteX8" fmla="*/ 569175 w 562937"/>
                <a:gd name="connsiteY8" fmla="*/ 9139 h 81585"/>
                <a:gd name="connsiteX9" fmla="*/ 569175 w 562937"/>
                <a:gd name="connsiteY9" fmla="*/ 31480 h 81585"/>
                <a:gd name="connsiteX10" fmla="*/ 511029 w 562937"/>
                <a:gd name="connsiteY10" fmla="*/ 89363 h 81585"/>
                <a:gd name="connsiteX11" fmla="*/ 58141 w 562937"/>
                <a:gd name="connsiteY11" fmla="*/ 89363 h 81585"/>
                <a:gd name="connsiteX12" fmla="*/ 0 w 562937"/>
                <a:gd name="connsiteY12" fmla="*/ 31480 h 81585"/>
                <a:gd name="connsiteX13" fmla="*/ 0 w 562937"/>
                <a:gd name="connsiteY13" fmla="*/ 9139 h 81585"/>
                <a:gd name="connsiteX14" fmla="*/ 9180 w 562937"/>
                <a:gd name="connsiteY14" fmla="*/ 0 h 8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2937" h="81585">
                  <a:moveTo>
                    <a:pt x="9180" y="0"/>
                  </a:moveTo>
                  <a:cubicBezTo>
                    <a:pt x="14250" y="0"/>
                    <a:pt x="18360" y="4092"/>
                    <a:pt x="18360" y="9139"/>
                  </a:cubicBezTo>
                  <a:lnTo>
                    <a:pt x="18360" y="31480"/>
                  </a:lnTo>
                  <a:cubicBezTo>
                    <a:pt x="18360" y="53353"/>
                    <a:pt x="36171" y="71084"/>
                    <a:pt x="58141" y="71084"/>
                  </a:cubicBezTo>
                  <a:lnTo>
                    <a:pt x="511029" y="71084"/>
                  </a:lnTo>
                  <a:cubicBezTo>
                    <a:pt x="533000" y="71084"/>
                    <a:pt x="550810" y="53353"/>
                    <a:pt x="550810" y="31480"/>
                  </a:cubicBezTo>
                  <a:lnTo>
                    <a:pt x="550810" y="9139"/>
                  </a:lnTo>
                  <a:cubicBezTo>
                    <a:pt x="550810" y="4092"/>
                    <a:pt x="554922" y="0"/>
                    <a:pt x="559989" y="0"/>
                  </a:cubicBezTo>
                  <a:cubicBezTo>
                    <a:pt x="565063" y="0"/>
                    <a:pt x="569175" y="4092"/>
                    <a:pt x="569175" y="9139"/>
                  </a:cubicBezTo>
                  <a:lnTo>
                    <a:pt x="569175" y="31480"/>
                  </a:lnTo>
                  <a:cubicBezTo>
                    <a:pt x="569175" y="63448"/>
                    <a:pt x="543141" y="89363"/>
                    <a:pt x="511029" y="89363"/>
                  </a:cubicBezTo>
                  <a:lnTo>
                    <a:pt x="58141" y="89363"/>
                  </a:lnTo>
                  <a:cubicBezTo>
                    <a:pt x="26031" y="89363"/>
                    <a:pt x="0" y="63448"/>
                    <a:pt x="0" y="31480"/>
                  </a:cubicBezTo>
                  <a:lnTo>
                    <a:pt x="0" y="9139"/>
                  </a:lnTo>
                  <a:cubicBezTo>
                    <a:pt x="0" y="4092"/>
                    <a:pt x="4110" y="0"/>
                    <a:pt x="9180" y="0"/>
                  </a:cubicBezTo>
                  <a:close/>
                </a:path>
              </a:pathLst>
            </a:custGeom>
            <a:solidFill>
              <a:srgbClr val="F2473A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BFF3E3-B119-4E59-B6CD-9D4346B06DA7}"/>
                </a:ext>
              </a:extLst>
            </p:cNvPr>
            <p:cNvSpPr/>
            <p:nvPr/>
          </p:nvSpPr>
          <p:spPr>
            <a:xfrm>
              <a:off x="733846" y="5927642"/>
              <a:ext cx="824009" cy="146853"/>
            </a:xfrm>
            <a:custGeom>
              <a:avLst/>
              <a:gdLst>
                <a:gd name="connsiteX0" fmla="*/ 395255 w 824009"/>
                <a:gd name="connsiteY0" fmla="*/ 2730 h 146853"/>
                <a:gd name="connsiteX1" fmla="*/ 388009 w 824009"/>
                <a:gd name="connsiteY1" fmla="*/ 0 h 146853"/>
                <a:gd name="connsiteX2" fmla="*/ 380763 w 824009"/>
                <a:gd name="connsiteY2" fmla="*/ 2730 h 146853"/>
                <a:gd name="connsiteX3" fmla="*/ 378021 w 824009"/>
                <a:gd name="connsiteY3" fmla="*/ 9944 h 146853"/>
                <a:gd name="connsiteX4" fmla="*/ 378021 w 824009"/>
                <a:gd name="connsiteY4" fmla="*/ 62586 h 146853"/>
                <a:gd name="connsiteX5" fmla="*/ 361375 w 824009"/>
                <a:gd name="connsiteY5" fmla="*/ 49524 h 146853"/>
                <a:gd name="connsiteX6" fmla="*/ 340223 w 824009"/>
                <a:gd name="connsiteY6" fmla="*/ 44844 h 146853"/>
                <a:gd name="connsiteX7" fmla="*/ 314568 w 824009"/>
                <a:gd name="connsiteY7" fmla="*/ 51863 h 146853"/>
                <a:gd name="connsiteX8" fmla="*/ 296550 w 824009"/>
                <a:gd name="connsiteY8" fmla="*/ 71361 h 146853"/>
                <a:gd name="connsiteX9" fmla="*/ 290087 w 824009"/>
                <a:gd name="connsiteY9" fmla="*/ 98852 h 146853"/>
                <a:gd name="connsiteX10" fmla="*/ 297138 w 824009"/>
                <a:gd name="connsiteY10" fmla="*/ 126538 h 146853"/>
                <a:gd name="connsiteX11" fmla="*/ 316526 w 824009"/>
                <a:gd name="connsiteY11" fmla="*/ 146036 h 146853"/>
                <a:gd name="connsiteX12" fmla="*/ 344140 w 824009"/>
                <a:gd name="connsiteY12" fmla="*/ 153054 h 146853"/>
                <a:gd name="connsiteX13" fmla="*/ 371362 w 824009"/>
                <a:gd name="connsiteY13" fmla="*/ 146036 h 146853"/>
                <a:gd name="connsiteX14" fmla="*/ 390751 w 824009"/>
                <a:gd name="connsiteY14" fmla="*/ 126538 h 146853"/>
                <a:gd name="connsiteX15" fmla="*/ 397997 w 824009"/>
                <a:gd name="connsiteY15" fmla="*/ 98852 h 146853"/>
                <a:gd name="connsiteX16" fmla="*/ 397997 w 824009"/>
                <a:gd name="connsiteY16" fmla="*/ 9944 h 146853"/>
                <a:gd name="connsiteX17" fmla="*/ 395255 w 824009"/>
                <a:gd name="connsiteY17" fmla="*/ 2730 h 146853"/>
                <a:gd name="connsiteX18" fmla="*/ 361766 w 824009"/>
                <a:gd name="connsiteY18" fmla="*/ 130827 h 146853"/>
                <a:gd name="connsiteX19" fmla="*/ 344140 w 824009"/>
                <a:gd name="connsiteY19" fmla="*/ 135507 h 146853"/>
                <a:gd name="connsiteX20" fmla="*/ 326318 w 824009"/>
                <a:gd name="connsiteY20" fmla="*/ 130827 h 146853"/>
                <a:gd name="connsiteX21" fmla="*/ 313784 w 824009"/>
                <a:gd name="connsiteY21" fmla="*/ 117569 h 146853"/>
                <a:gd name="connsiteX22" fmla="*/ 309280 w 824009"/>
                <a:gd name="connsiteY22" fmla="*/ 98852 h 146853"/>
                <a:gd name="connsiteX23" fmla="*/ 313784 w 824009"/>
                <a:gd name="connsiteY23" fmla="*/ 80329 h 146853"/>
                <a:gd name="connsiteX24" fmla="*/ 326318 w 824009"/>
                <a:gd name="connsiteY24" fmla="*/ 67266 h 146853"/>
                <a:gd name="connsiteX25" fmla="*/ 344140 w 824009"/>
                <a:gd name="connsiteY25" fmla="*/ 62391 h 146853"/>
                <a:gd name="connsiteX26" fmla="*/ 361766 w 824009"/>
                <a:gd name="connsiteY26" fmla="*/ 67266 h 146853"/>
                <a:gd name="connsiteX27" fmla="*/ 374300 w 824009"/>
                <a:gd name="connsiteY27" fmla="*/ 80329 h 146853"/>
                <a:gd name="connsiteX28" fmla="*/ 378804 w 824009"/>
                <a:gd name="connsiteY28" fmla="*/ 98852 h 146853"/>
                <a:gd name="connsiteX29" fmla="*/ 374300 w 824009"/>
                <a:gd name="connsiteY29" fmla="*/ 117569 h 146853"/>
                <a:gd name="connsiteX30" fmla="*/ 361766 w 824009"/>
                <a:gd name="connsiteY30" fmla="*/ 130827 h 146853"/>
                <a:gd name="connsiteX31" fmla="*/ 271372 w 824009"/>
                <a:gd name="connsiteY31" fmla="*/ 103531 h 146853"/>
                <a:gd name="connsiteX32" fmla="*/ 273918 w 824009"/>
                <a:gd name="connsiteY32" fmla="*/ 97292 h 146853"/>
                <a:gd name="connsiteX33" fmla="*/ 268042 w 824009"/>
                <a:gd name="connsiteY33" fmla="*/ 69996 h 146853"/>
                <a:gd name="connsiteX34" fmla="*/ 251200 w 824009"/>
                <a:gd name="connsiteY34" fmla="*/ 51473 h 146853"/>
                <a:gd name="connsiteX35" fmla="*/ 225152 w 824009"/>
                <a:gd name="connsiteY35" fmla="*/ 44844 h 146853"/>
                <a:gd name="connsiteX36" fmla="*/ 197734 w 824009"/>
                <a:gd name="connsiteY36" fmla="*/ 51863 h 146853"/>
                <a:gd name="connsiteX37" fmla="*/ 178933 w 824009"/>
                <a:gd name="connsiteY37" fmla="*/ 71166 h 146853"/>
                <a:gd name="connsiteX38" fmla="*/ 172274 w 824009"/>
                <a:gd name="connsiteY38" fmla="*/ 99047 h 146853"/>
                <a:gd name="connsiteX39" fmla="*/ 179325 w 824009"/>
                <a:gd name="connsiteY39" fmla="*/ 126928 h 146853"/>
                <a:gd name="connsiteX40" fmla="*/ 199301 w 824009"/>
                <a:gd name="connsiteY40" fmla="*/ 146231 h 146853"/>
                <a:gd name="connsiteX41" fmla="*/ 228090 w 824009"/>
                <a:gd name="connsiteY41" fmla="*/ 153054 h 146853"/>
                <a:gd name="connsiteX42" fmla="*/ 246891 w 824009"/>
                <a:gd name="connsiteY42" fmla="*/ 149740 h 146853"/>
                <a:gd name="connsiteX43" fmla="*/ 263538 w 824009"/>
                <a:gd name="connsiteY43" fmla="*/ 141161 h 146853"/>
                <a:gd name="connsiteX44" fmla="*/ 266671 w 824009"/>
                <a:gd name="connsiteY44" fmla="*/ 135312 h 146853"/>
                <a:gd name="connsiteX45" fmla="*/ 263146 w 824009"/>
                <a:gd name="connsiteY45" fmla="*/ 128682 h 146853"/>
                <a:gd name="connsiteX46" fmla="*/ 257271 w 824009"/>
                <a:gd name="connsiteY46" fmla="*/ 126733 h 146853"/>
                <a:gd name="connsiteX47" fmla="*/ 250808 w 824009"/>
                <a:gd name="connsiteY47" fmla="*/ 128877 h 146853"/>
                <a:gd name="connsiteX48" fmla="*/ 240232 w 824009"/>
                <a:gd name="connsiteY48" fmla="*/ 134142 h 146853"/>
                <a:gd name="connsiteX49" fmla="*/ 228090 w 824009"/>
                <a:gd name="connsiteY49" fmla="*/ 136287 h 146853"/>
                <a:gd name="connsiteX50" fmla="*/ 202826 w 824009"/>
                <a:gd name="connsiteY50" fmla="*/ 127903 h 146853"/>
                <a:gd name="connsiteX51" fmla="*/ 190488 w 824009"/>
                <a:gd name="connsiteY51" fmla="*/ 105870 h 146853"/>
                <a:gd name="connsiteX52" fmla="*/ 264908 w 824009"/>
                <a:gd name="connsiteY52" fmla="*/ 105870 h 146853"/>
                <a:gd name="connsiteX53" fmla="*/ 271372 w 824009"/>
                <a:gd name="connsiteY53" fmla="*/ 103531 h 146853"/>
                <a:gd name="connsiteX54" fmla="*/ 201847 w 824009"/>
                <a:gd name="connsiteY54" fmla="*/ 69411 h 146853"/>
                <a:gd name="connsiteX55" fmla="*/ 225152 w 824009"/>
                <a:gd name="connsiteY55" fmla="*/ 61611 h 146853"/>
                <a:gd name="connsiteX56" fmla="*/ 246108 w 824009"/>
                <a:gd name="connsiteY56" fmla="*/ 69411 h 146853"/>
                <a:gd name="connsiteX57" fmla="*/ 255900 w 824009"/>
                <a:gd name="connsiteY57" fmla="*/ 90273 h 146853"/>
                <a:gd name="connsiteX58" fmla="*/ 190684 w 824009"/>
                <a:gd name="connsiteY58" fmla="*/ 90273 h 146853"/>
                <a:gd name="connsiteX59" fmla="*/ 201847 w 824009"/>
                <a:gd name="connsiteY59" fmla="*/ 69411 h 146853"/>
                <a:gd name="connsiteX60" fmla="*/ 595941 w 824009"/>
                <a:gd name="connsiteY60" fmla="*/ 44649 h 146853"/>
                <a:gd name="connsiteX61" fmla="*/ 620225 w 824009"/>
                <a:gd name="connsiteY61" fmla="*/ 50498 h 146853"/>
                <a:gd name="connsiteX62" fmla="*/ 637068 w 824009"/>
                <a:gd name="connsiteY62" fmla="*/ 67656 h 146853"/>
                <a:gd name="connsiteX63" fmla="*/ 643139 w 824009"/>
                <a:gd name="connsiteY63" fmla="*/ 94563 h 146853"/>
                <a:gd name="connsiteX64" fmla="*/ 643139 w 824009"/>
                <a:gd name="connsiteY64" fmla="*/ 142526 h 146853"/>
                <a:gd name="connsiteX65" fmla="*/ 640201 w 824009"/>
                <a:gd name="connsiteY65" fmla="*/ 149740 h 146853"/>
                <a:gd name="connsiteX66" fmla="*/ 633152 w 824009"/>
                <a:gd name="connsiteY66" fmla="*/ 152469 h 146853"/>
                <a:gd name="connsiteX67" fmla="*/ 625905 w 824009"/>
                <a:gd name="connsiteY67" fmla="*/ 149740 h 146853"/>
                <a:gd name="connsiteX68" fmla="*/ 623163 w 824009"/>
                <a:gd name="connsiteY68" fmla="*/ 142526 h 146853"/>
                <a:gd name="connsiteX69" fmla="*/ 623163 w 824009"/>
                <a:gd name="connsiteY69" fmla="*/ 94563 h 146853"/>
                <a:gd name="connsiteX70" fmla="*/ 614546 w 824009"/>
                <a:gd name="connsiteY70" fmla="*/ 70776 h 146853"/>
                <a:gd name="connsiteX71" fmla="*/ 592024 w 824009"/>
                <a:gd name="connsiteY71" fmla="*/ 62586 h 146853"/>
                <a:gd name="connsiteX72" fmla="*/ 576944 w 824009"/>
                <a:gd name="connsiteY72" fmla="*/ 65901 h 146853"/>
                <a:gd name="connsiteX73" fmla="*/ 566369 w 824009"/>
                <a:gd name="connsiteY73" fmla="*/ 74870 h 146853"/>
                <a:gd name="connsiteX74" fmla="*/ 562647 w 824009"/>
                <a:gd name="connsiteY74" fmla="*/ 87543 h 146853"/>
                <a:gd name="connsiteX75" fmla="*/ 562647 w 824009"/>
                <a:gd name="connsiteY75" fmla="*/ 142526 h 146853"/>
                <a:gd name="connsiteX76" fmla="*/ 559905 w 824009"/>
                <a:gd name="connsiteY76" fmla="*/ 149740 h 146853"/>
                <a:gd name="connsiteX77" fmla="*/ 552659 w 824009"/>
                <a:gd name="connsiteY77" fmla="*/ 152469 h 146853"/>
                <a:gd name="connsiteX78" fmla="*/ 545413 w 824009"/>
                <a:gd name="connsiteY78" fmla="*/ 149740 h 146853"/>
                <a:gd name="connsiteX79" fmla="*/ 542671 w 824009"/>
                <a:gd name="connsiteY79" fmla="*/ 142526 h 146853"/>
                <a:gd name="connsiteX80" fmla="*/ 542671 w 824009"/>
                <a:gd name="connsiteY80" fmla="*/ 55568 h 146853"/>
                <a:gd name="connsiteX81" fmla="*/ 545413 w 824009"/>
                <a:gd name="connsiteY81" fmla="*/ 48354 h 146853"/>
                <a:gd name="connsiteX82" fmla="*/ 552659 w 824009"/>
                <a:gd name="connsiteY82" fmla="*/ 45624 h 146853"/>
                <a:gd name="connsiteX83" fmla="*/ 559905 w 824009"/>
                <a:gd name="connsiteY83" fmla="*/ 48354 h 146853"/>
                <a:gd name="connsiteX84" fmla="*/ 562647 w 824009"/>
                <a:gd name="connsiteY84" fmla="*/ 55568 h 146853"/>
                <a:gd name="connsiteX85" fmla="*/ 562647 w 824009"/>
                <a:gd name="connsiteY85" fmla="*/ 57712 h 146853"/>
                <a:gd name="connsiteX86" fmla="*/ 577531 w 824009"/>
                <a:gd name="connsiteY86" fmla="*/ 48159 h 146853"/>
                <a:gd name="connsiteX87" fmla="*/ 595941 w 824009"/>
                <a:gd name="connsiteY87" fmla="*/ 44649 h 146853"/>
                <a:gd name="connsiteX88" fmla="*/ 725634 w 824009"/>
                <a:gd name="connsiteY88" fmla="*/ 135507 h 146853"/>
                <a:gd name="connsiteX89" fmla="*/ 719758 w 824009"/>
                <a:gd name="connsiteY89" fmla="*/ 132777 h 146853"/>
                <a:gd name="connsiteX90" fmla="*/ 713099 w 824009"/>
                <a:gd name="connsiteY90" fmla="*/ 132777 h 146853"/>
                <a:gd name="connsiteX91" fmla="*/ 702524 w 824009"/>
                <a:gd name="connsiteY91" fmla="*/ 127513 h 146853"/>
                <a:gd name="connsiteX92" fmla="*/ 698216 w 824009"/>
                <a:gd name="connsiteY92" fmla="*/ 114450 h 146853"/>
                <a:gd name="connsiteX93" fmla="*/ 698216 w 824009"/>
                <a:gd name="connsiteY93" fmla="*/ 66291 h 146853"/>
                <a:gd name="connsiteX94" fmla="*/ 714862 w 824009"/>
                <a:gd name="connsiteY94" fmla="*/ 66291 h 146853"/>
                <a:gd name="connsiteX95" fmla="*/ 721521 w 824009"/>
                <a:gd name="connsiteY95" fmla="*/ 63951 h 146853"/>
                <a:gd name="connsiteX96" fmla="*/ 724067 w 824009"/>
                <a:gd name="connsiteY96" fmla="*/ 58102 h 146853"/>
                <a:gd name="connsiteX97" fmla="*/ 721521 w 824009"/>
                <a:gd name="connsiteY97" fmla="*/ 51863 h 146853"/>
                <a:gd name="connsiteX98" fmla="*/ 714862 w 824009"/>
                <a:gd name="connsiteY98" fmla="*/ 49524 h 146853"/>
                <a:gd name="connsiteX99" fmla="*/ 698216 w 824009"/>
                <a:gd name="connsiteY99" fmla="*/ 49524 h 146853"/>
                <a:gd name="connsiteX100" fmla="*/ 698216 w 824009"/>
                <a:gd name="connsiteY100" fmla="*/ 21447 h 146853"/>
                <a:gd name="connsiteX101" fmla="*/ 695474 w 824009"/>
                <a:gd name="connsiteY101" fmla="*/ 14428 h 146853"/>
                <a:gd name="connsiteX102" fmla="*/ 688423 w 824009"/>
                <a:gd name="connsiteY102" fmla="*/ 11698 h 146853"/>
                <a:gd name="connsiteX103" fmla="*/ 681372 w 824009"/>
                <a:gd name="connsiteY103" fmla="*/ 14428 h 146853"/>
                <a:gd name="connsiteX104" fmla="*/ 678631 w 824009"/>
                <a:gd name="connsiteY104" fmla="*/ 21447 h 146853"/>
                <a:gd name="connsiteX105" fmla="*/ 678631 w 824009"/>
                <a:gd name="connsiteY105" fmla="*/ 49524 h 146853"/>
                <a:gd name="connsiteX106" fmla="*/ 669622 w 824009"/>
                <a:gd name="connsiteY106" fmla="*/ 49524 h 146853"/>
                <a:gd name="connsiteX107" fmla="*/ 662964 w 824009"/>
                <a:gd name="connsiteY107" fmla="*/ 51863 h 146853"/>
                <a:gd name="connsiteX108" fmla="*/ 660417 w 824009"/>
                <a:gd name="connsiteY108" fmla="*/ 58102 h 146853"/>
                <a:gd name="connsiteX109" fmla="*/ 662964 w 824009"/>
                <a:gd name="connsiteY109" fmla="*/ 63951 h 146853"/>
                <a:gd name="connsiteX110" fmla="*/ 669622 w 824009"/>
                <a:gd name="connsiteY110" fmla="*/ 66291 h 146853"/>
                <a:gd name="connsiteX111" fmla="*/ 678631 w 824009"/>
                <a:gd name="connsiteY111" fmla="*/ 66291 h 146853"/>
                <a:gd name="connsiteX112" fmla="*/ 678631 w 824009"/>
                <a:gd name="connsiteY112" fmla="*/ 114450 h 146853"/>
                <a:gd name="connsiteX113" fmla="*/ 683136 w 824009"/>
                <a:gd name="connsiteY113" fmla="*/ 133752 h 146853"/>
                <a:gd name="connsiteX114" fmla="*/ 695474 w 824009"/>
                <a:gd name="connsiteY114" fmla="*/ 147400 h 146853"/>
                <a:gd name="connsiteX115" fmla="*/ 713099 w 824009"/>
                <a:gd name="connsiteY115" fmla="*/ 152274 h 146853"/>
                <a:gd name="connsiteX116" fmla="*/ 716625 w 824009"/>
                <a:gd name="connsiteY116" fmla="*/ 152274 h 146853"/>
                <a:gd name="connsiteX117" fmla="*/ 724850 w 824009"/>
                <a:gd name="connsiteY117" fmla="*/ 149545 h 146853"/>
                <a:gd name="connsiteX118" fmla="*/ 728179 w 824009"/>
                <a:gd name="connsiteY118" fmla="*/ 142526 h 146853"/>
                <a:gd name="connsiteX119" fmla="*/ 725634 w 824009"/>
                <a:gd name="connsiteY119" fmla="*/ 135507 h 146853"/>
                <a:gd name="connsiteX120" fmla="*/ 805220 w 824009"/>
                <a:gd name="connsiteY120" fmla="*/ 44454 h 146853"/>
                <a:gd name="connsiteX121" fmla="*/ 821472 w 824009"/>
                <a:gd name="connsiteY121" fmla="*/ 47574 h 146853"/>
                <a:gd name="connsiteX122" fmla="*/ 827346 w 824009"/>
                <a:gd name="connsiteY122" fmla="*/ 55373 h 146853"/>
                <a:gd name="connsiteX123" fmla="*/ 827150 w 824009"/>
                <a:gd name="connsiteY123" fmla="*/ 57322 h 146853"/>
                <a:gd name="connsiteX124" fmla="*/ 819318 w 824009"/>
                <a:gd name="connsiteY124" fmla="*/ 63561 h 146853"/>
                <a:gd name="connsiteX125" fmla="*/ 816381 w 824009"/>
                <a:gd name="connsiteY125" fmla="*/ 63171 h 146853"/>
                <a:gd name="connsiteX126" fmla="*/ 803654 w 824009"/>
                <a:gd name="connsiteY126" fmla="*/ 61806 h 146853"/>
                <a:gd name="connsiteX127" fmla="*/ 780932 w 824009"/>
                <a:gd name="connsiteY127" fmla="*/ 68241 h 146853"/>
                <a:gd name="connsiteX128" fmla="*/ 772317 w 824009"/>
                <a:gd name="connsiteY128" fmla="*/ 85593 h 146853"/>
                <a:gd name="connsiteX129" fmla="*/ 772317 w 824009"/>
                <a:gd name="connsiteY129" fmla="*/ 142526 h 146853"/>
                <a:gd name="connsiteX130" fmla="*/ 769771 w 824009"/>
                <a:gd name="connsiteY130" fmla="*/ 149740 h 146853"/>
                <a:gd name="connsiteX131" fmla="*/ 762527 w 824009"/>
                <a:gd name="connsiteY131" fmla="*/ 152274 h 146853"/>
                <a:gd name="connsiteX132" fmla="*/ 755282 w 824009"/>
                <a:gd name="connsiteY132" fmla="*/ 149935 h 146853"/>
                <a:gd name="connsiteX133" fmla="*/ 752728 w 824009"/>
                <a:gd name="connsiteY133" fmla="*/ 142526 h 146853"/>
                <a:gd name="connsiteX134" fmla="*/ 752728 w 824009"/>
                <a:gd name="connsiteY134" fmla="*/ 55373 h 146853"/>
                <a:gd name="connsiteX135" fmla="*/ 755282 w 824009"/>
                <a:gd name="connsiteY135" fmla="*/ 48159 h 146853"/>
                <a:gd name="connsiteX136" fmla="*/ 762527 w 824009"/>
                <a:gd name="connsiteY136" fmla="*/ 45624 h 146853"/>
                <a:gd name="connsiteX137" fmla="*/ 772317 w 824009"/>
                <a:gd name="connsiteY137" fmla="*/ 55373 h 146853"/>
                <a:gd name="connsiteX138" fmla="*/ 772317 w 824009"/>
                <a:gd name="connsiteY138" fmla="*/ 59077 h 146853"/>
                <a:gd name="connsiteX139" fmla="*/ 786807 w 824009"/>
                <a:gd name="connsiteY139" fmla="*/ 48354 h 146853"/>
                <a:gd name="connsiteX140" fmla="*/ 805220 w 824009"/>
                <a:gd name="connsiteY140" fmla="*/ 44454 h 146853"/>
                <a:gd name="connsiteX141" fmla="*/ 142966 w 824009"/>
                <a:gd name="connsiteY141" fmla="*/ 51 h 146853"/>
                <a:gd name="connsiteX142" fmla="*/ 150213 w 824009"/>
                <a:gd name="connsiteY142" fmla="*/ 2975 h 146853"/>
                <a:gd name="connsiteX143" fmla="*/ 153151 w 824009"/>
                <a:gd name="connsiteY143" fmla="*/ 10189 h 146853"/>
                <a:gd name="connsiteX144" fmla="*/ 153151 w 824009"/>
                <a:gd name="connsiteY144" fmla="*/ 142186 h 146853"/>
                <a:gd name="connsiteX145" fmla="*/ 150017 w 824009"/>
                <a:gd name="connsiteY145" fmla="*/ 149401 h 146853"/>
                <a:gd name="connsiteX146" fmla="*/ 142966 w 824009"/>
                <a:gd name="connsiteY146" fmla="*/ 152325 h 146853"/>
                <a:gd name="connsiteX147" fmla="*/ 135720 w 824009"/>
                <a:gd name="connsiteY147" fmla="*/ 149401 h 146853"/>
                <a:gd name="connsiteX148" fmla="*/ 132782 w 824009"/>
                <a:gd name="connsiteY148" fmla="*/ 142186 h 146853"/>
                <a:gd name="connsiteX149" fmla="*/ 132782 w 824009"/>
                <a:gd name="connsiteY149" fmla="*/ 45285 h 146853"/>
                <a:gd name="connsiteX150" fmla="*/ 85388 w 824009"/>
                <a:gd name="connsiteY150" fmla="*/ 141406 h 146853"/>
                <a:gd name="connsiteX151" fmla="*/ 76575 w 824009"/>
                <a:gd name="connsiteY151" fmla="*/ 146476 h 146853"/>
                <a:gd name="connsiteX152" fmla="*/ 67175 w 824009"/>
                <a:gd name="connsiteY152" fmla="*/ 140431 h 146853"/>
                <a:gd name="connsiteX153" fmla="*/ 20368 w 824009"/>
                <a:gd name="connsiteY153" fmla="*/ 47039 h 146853"/>
                <a:gd name="connsiteX154" fmla="*/ 20368 w 824009"/>
                <a:gd name="connsiteY154" fmla="*/ 142186 h 146853"/>
                <a:gd name="connsiteX155" fmla="*/ 17430 w 824009"/>
                <a:gd name="connsiteY155" fmla="*/ 149401 h 146853"/>
                <a:gd name="connsiteX156" fmla="*/ 10184 w 824009"/>
                <a:gd name="connsiteY156" fmla="*/ 152325 h 146853"/>
                <a:gd name="connsiteX157" fmla="*/ 2938 w 824009"/>
                <a:gd name="connsiteY157" fmla="*/ 149401 h 146853"/>
                <a:gd name="connsiteX158" fmla="*/ 0 w 824009"/>
                <a:gd name="connsiteY158" fmla="*/ 142186 h 146853"/>
                <a:gd name="connsiteX159" fmla="*/ 0 w 824009"/>
                <a:gd name="connsiteY159" fmla="*/ 10189 h 146853"/>
                <a:gd name="connsiteX160" fmla="*/ 2938 w 824009"/>
                <a:gd name="connsiteY160" fmla="*/ 2975 h 146853"/>
                <a:gd name="connsiteX161" fmla="*/ 10184 w 824009"/>
                <a:gd name="connsiteY161" fmla="*/ 51 h 146853"/>
                <a:gd name="connsiteX162" fmla="*/ 19193 w 824009"/>
                <a:gd name="connsiteY162" fmla="*/ 5509 h 146853"/>
                <a:gd name="connsiteX163" fmla="*/ 77358 w 824009"/>
                <a:gd name="connsiteY163" fmla="*/ 121519 h 146853"/>
                <a:gd name="connsiteX164" fmla="*/ 133958 w 824009"/>
                <a:gd name="connsiteY164" fmla="*/ 5509 h 146853"/>
                <a:gd name="connsiteX165" fmla="*/ 142966 w 824009"/>
                <a:gd name="connsiteY165" fmla="*/ 51 h 146853"/>
                <a:gd name="connsiteX166" fmla="*/ 522946 w 824009"/>
                <a:gd name="connsiteY166" fmla="*/ 136092 h 146853"/>
                <a:gd name="connsiteX167" fmla="*/ 515700 w 824009"/>
                <a:gd name="connsiteY167" fmla="*/ 133557 h 146853"/>
                <a:gd name="connsiteX168" fmla="*/ 437362 w 824009"/>
                <a:gd name="connsiteY168" fmla="*/ 133557 h 146853"/>
                <a:gd name="connsiteX169" fmla="*/ 437362 w 824009"/>
                <a:gd name="connsiteY169" fmla="*/ 84813 h 146853"/>
                <a:gd name="connsiteX170" fmla="*/ 493569 w 824009"/>
                <a:gd name="connsiteY170" fmla="*/ 84813 h 146853"/>
                <a:gd name="connsiteX171" fmla="*/ 500620 w 824009"/>
                <a:gd name="connsiteY171" fmla="*/ 82279 h 146853"/>
                <a:gd name="connsiteX172" fmla="*/ 503558 w 824009"/>
                <a:gd name="connsiteY172" fmla="*/ 75455 h 146853"/>
                <a:gd name="connsiteX173" fmla="*/ 500620 w 824009"/>
                <a:gd name="connsiteY173" fmla="*/ 68826 h 146853"/>
                <a:gd name="connsiteX174" fmla="*/ 493569 w 824009"/>
                <a:gd name="connsiteY174" fmla="*/ 66096 h 146853"/>
                <a:gd name="connsiteX175" fmla="*/ 437362 w 824009"/>
                <a:gd name="connsiteY175" fmla="*/ 66096 h 146853"/>
                <a:gd name="connsiteX176" fmla="*/ 437362 w 824009"/>
                <a:gd name="connsiteY176" fmla="*/ 18717 h 146853"/>
                <a:gd name="connsiteX177" fmla="*/ 515700 w 824009"/>
                <a:gd name="connsiteY177" fmla="*/ 18717 h 146853"/>
                <a:gd name="connsiteX178" fmla="*/ 522946 w 824009"/>
                <a:gd name="connsiteY178" fmla="*/ 16183 h 146853"/>
                <a:gd name="connsiteX179" fmla="*/ 525688 w 824009"/>
                <a:gd name="connsiteY179" fmla="*/ 9554 h 146853"/>
                <a:gd name="connsiteX180" fmla="*/ 522946 w 824009"/>
                <a:gd name="connsiteY180" fmla="*/ 2730 h 146853"/>
                <a:gd name="connsiteX181" fmla="*/ 515700 w 824009"/>
                <a:gd name="connsiteY181" fmla="*/ 0 h 146853"/>
                <a:gd name="connsiteX182" fmla="*/ 427179 w 824009"/>
                <a:gd name="connsiteY182" fmla="*/ 0 h 146853"/>
                <a:gd name="connsiteX183" fmla="*/ 419932 w 824009"/>
                <a:gd name="connsiteY183" fmla="*/ 2925 h 146853"/>
                <a:gd name="connsiteX184" fmla="*/ 416994 w 824009"/>
                <a:gd name="connsiteY184" fmla="*/ 10139 h 146853"/>
                <a:gd name="connsiteX185" fmla="*/ 416994 w 824009"/>
                <a:gd name="connsiteY185" fmla="*/ 142136 h 146853"/>
                <a:gd name="connsiteX186" fmla="*/ 419932 w 824009"/>
                <a:gd name="connsiteY186" fmla="*/ 149350 h 146853"/>
                <a:gd name="connsiteX187" fmla="*/ 427179 w 824009"/>
                <a:gd name="connsiteY187" fmla="*/ 152274 h 146853"/>
                <a:gd name="connsiteX188" fmla="*/ 515700 w 824009"/>
                <a:gd name="connsiteY188" fmla="*/ 152274 h 146853"/>
                <a:gd name="connsiteX189" fmla="*/ 522946 w 824009"/>
                <a:gd name="connsiteY189" fmla="*/ 149740 h 146853"/>
                <a:gd name="connsiteX190" fmla="*/ 525688 w 824009"/>
                <a:gd name="connsiteY190" fmla="*/ 142721 h 146853"/>
                <a:gd name="connsiteX191" fmla="*/ 522946 w 824009"/>
                <a:gd name="connsiteY191" fmla="*/ 136092 h 14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</a:cxnLst>
              <a:rect l="l" t="t" r="r" b="b"/>
              <a:pathLst>
                <a:path w="824009" h="146853">
                  <a:moveTo>
                    <a:pt x="395255" y="2730"/>
                  </a:moveTo>
                  <a:cubicBezTo>
                    <a:pt x="393428" y="910"/>
                    <a:pt x="391012" y="0"/>
                    <a:pt x="388009" y="0"/>
                  </a:cubicBezTo>
                  <a:cubicBezTo>
                    <a:pt x="385137" y="0"/>
                    <a:pt x="382721" y="910"/>
                    <a:pt x="380763" y="2730"/>
                  </a:cubicBezTo>
                  <a:cubicBezTo>
                    <a:pt x="378935" y="4549"/>
                    <a:pt x="378021" y="6954"/>
                    <a:pt x="378021" y="9944"/>
                  </a:cubicBezTo>
                  <a:lnTo>
                    <a:pt x="378021" y="62586"/>
                  </a:lnTo>
                  <a:cubicBezTo>
                    <a:pt x="373452" y="56998"/>
                    <a:pt x="367902" y="52643"/>
                    <a:pt x="361375" y="49524"/>
                  </a:cubicBezTo>
                  <a:cubicBezTo>
                    <a:pt x="354846" y="46404"/>
                    <a:pt x="347796" y="44844"/>
                    <a:pt x="340223" y="44844"/>
                  </a:cubicBezTo>
                  <a:cubicBezTo>
                    <a:pt x="330823" y="44844"/>
                    <a:pt x="322271" y="47184"/>
                    <a:pt x="314568" y="51863"/>
                  </a:cubicBezTo>
                  <a:cubicBezTo>
                    <a:pt x="306995" y="56542"/>
                    <a:pt x="300989" y="63042"/>
                    <a:pt x="296550" y="71361"/>
                  </a:cubicBezTo>
                  <a:cubicBezTo>
                    <a:pt x="292241" y="79549"/>
                    <a:pt x="290087" y="88713"/>
                    <a:pt x="290087" y="98852"/>
                  </a:cubicBezTo>
                  <a:cubicBezTo>
                    <a:pt x="290087" y="108990"/>
                    <a:pt x="292437" y="118219"/>
                    <a:pt x="297138" y="126538"/>
                  </a:cubicBezTo>
                  <a:cubicBezTo>
                    <a:pt x="301838" y="134727"/>
                    <a:pt x="308300" y="141226"/>
                    <a:pt x="316526" y="146036"/>
                  </a:cubicBezTo>
                  <a:cubicBezTo>
                    <a:pt x="324882" y="150714"/>
                    <a:pt x="334087" y="153054"/>
                    <a:pt x="344140" y="153054"/>
                  </a:cubicBezTo>
                  <a:cubicBezTo>
                    <a:pt x="354193" y="153054"/>
                    <a:pt x="363267" y="150714"/>
                    <a:pt x="371362" y="146036"/>
                  </a:cubicBezTo>
                  <a:cubicBezTo>
                    <a:pt x="379588" y="141226"/>
                    <a:pt x="386051" y="134727"/>
                    <a:pt x="390751" y="126538"/>
                  </a:cubicBezTo>
                  <a:cubicBezTo>
                    <a:pt x="395582" y="118219"/>
                    <a:pt x="397997" y="108990"/>
                    <a:pt x="397997" y="98852"/>
                  </a:cubicBezTo>
                  <a:lnTo>
                    <a:pt x="397997" y="9944"/>
                  </a:lnTo>
                  <a:cubicBezTo>
                    <a:pt x="397997" y="6954"/>
                    <a:pt x="397084" y="4549"/>
                    <a:pt x="395255" y="2730"/>
                  </a:cubicBezTo>
                  <a:close/>
                  <a:moveTo>
                    <a:pt x="361766" y="130827"/>
                  </a:moveTo>
                  <a:cubicBezTo>
                    <a:pt x="356544" y="133947"/>
                    <a:pt x="350668" y="135507"/>
                    <a:pt x="344140" y="135507"/>
                  </a:cubicBezTo>
                  <a:cubicBezTo>
                    <a:pt x="337612" y="135507"/>
                    <a:pt x="331671" y="133947"/>
                    <a:pt x="326318" y="130827"/>
                  </a:cubicBezTo>
                  <a:cubicBezTo>
                    <a:pt x="321096" y="127578"/>
                    <a:pt x="316918" y="123158"/>
                    <a:pt x="313784" y="117569"/>
                  </a:cubicBezTo>
                  <a:cubicBezTo>
                    <a:pt x="310781" y="111980"/>
                    <a:pt x="309280" y="105741"/>
                    <a:pt x="309280" y="98852"/>
                  </a:cubicBezTo>
                  <a:cubicBezTo>
                    <a:pt x="309280" y="91963"/>
                    <a:pt x="310781" y="85788"/>
                    <a:pt x="313784" y="80329"/>
                  </a:cubicBezTo>
                  <a:cubicBezTo>
                    <a:pt x="316918" y="74740"/>
                    <a:pt x="321096" y="70386"/>
                    <a:pt x="326318" y="67266"/>
                  </a:cubicBezTo>
                  <a:cubicBezTo>
                    <a:pt x="331671" y="64016"/>
                    <a:pt x="337612" y="62391"/>
                    <a:pt x="344140" y="62391"/>
                  </a:cubicBezTo>
                  <a:cubicBezTo>
                    <a:pt x="350668" y="62391"/>
                    <a:pt x="356544" y="64016"/>
                    <a:pt x="361766" y="67266"/>
                  </a:cubicBezTo>
                  <a:cubicBezTo>
                    <a:pt x="367119" y="70386"/>
                    <a:pt x="371297" y="74740"/>
                    <a:pt x="374300" y="80329"/>
                  </a:cubicBezTo>
                  <a:cubicBezTo>
                    <a:pt x="377303" y="85788"/>
                    <a:pt x="378804" y="91963"/>
                    <a:pt x="378804" y="98852"/>
                  </a:cubicBezTo>
                  <a:cubicBezTo>
                    <a:pt x="378804" y="105741"/>
                    <a:pt x="377303" y="111980"/>
                    <a:pt x="374300" y="117569"/>
                  </a:cubicBezTo>
                  <a:cubicBezTo>
                    <a:pt x="371297" y="123158"/>
                    <a:pt x="367119" y="127578"/>
                    <a:pt x="361766" y="130827"/>
                  </a:cubicBezTo>
                  <a:close/>
                  <a:moveTo>
                    <a:pt x="271372" y="103531"/>
                  </a:moveTo>
                  <a:cubicBezTo>
                    <a:pt x="273069" y="101842"/>
                    <a:pt x="273918" y="99761"/>
                    <a:pt x="273918" y="97292"/>
                  </a:cubicBezTo>
                  <a:cubicBezTo>
                    <a:pt x="273918" y="87023"/>
                    <a:pt x="271959" y="77924"/>
                    <a:pt x="268042" y="69996"/>
                  </a:cubicBezTo>
                  <a:cubicBezTo>
                    <a:pt x="264125" y="62067"/>
                    <a:pt x="258511" y="55892"/>
                    <a:pt x="251200" y="51473"/>
                  </a:cubicBezTo>
                  <a:cubicBezTo>
                    <a:pt x="243888" y="47053"/>
                    <a:pt x="235206" y="44844"/>
                    <a:pt x="225152" y="44844"/>
                  </a:cubicBezTo>
                  <a:cubicBezTo>
                    <a:pt x="214969" y="44844"/>
                    <a:pt x="205829" y="47184"/>
                    <a:pt x="197734" y="51863"/>
                  </a:cubicBezTo>
                  <a:cubicBezTo>
                    <a:pt x="189770" y="56413"/>
                    <a:pt x="183503" y="62847"/>
                    <a:pt x="178933" y="71166"/>
                  </a:cubicBezTo>
                  <a:cubicBezTo>
                    <a:pt x="174494" y="79354"/>
                    <a:pt x="172274" y="88648"/>
                    <a:pt x="172274" y="99047"/>
                  </a:cubicBezTo>
                  <a:cubicBezTo>
                    <a:pt x="172274" y="109445"/>
                    <a:pt x="174625" y="118739"/>
                    <a:pt x="179325" y="126928"/>
                  </a:cubicBezTo>
                  <a:cubicBezTo>
                    <a:pt x="184155" y="135117"/>
                    <a:pt x="190814" y="141551"/>
                    <a:pt x="199301" y="146231"/>
                  </a:cubicBezTo>
                  <a:cubicBezTo>
                    <a:pt x="207787" y="150780"/>
                    <a:pt x="217384" y="153054"/>
                    <a:pt x="228090" y="153054"/>
                  </a:cubicBezTo>
                  <a:cubicBezTo>
                    <a:pt x="234096" y="153054"/>
                    <a:pt x="240363" y="151950"/>
                    <a:pt x="246891" y="149740"/>
                  </a:cubicBezTo>
                  <a:cubicBezTo>
                    <a:pt x="253550" y="147530"/>
                    <a:pt x="259099" y="144671"/>
                    <a:pt x="263538" y="141161"/>
                  </a:cubicBezTo>
                  <a:cubicBezTo>
                    <a:pt x="265627" y="139601"/>
                    <a:pt x="266671" y="137652"/>
                    <a:pt x="266671" y="135312"/>
                  </a:cubicBezTo>
                  <a:cubicBezTo>
                    <a:pt x="266671" y="132842"/>
                    <a:pt x="265497" y="130632"/>
                    <a:pt x="263146" y="128682"/>
                  </a:cubicBezTo>
                  <a:cubicBezTo>
                    <a:pt x="261710" y="127383"/>
                    <a:pt x="259751" y="126733"/>
                    <a:pt x="257271" y="126733"/>
                  </a:cubicBezTo>
                  <a:cubicBezTo>
                    <a:pt x="254790" y="126733"/>
                    <a:pt x="252636" y="127448"/>
                    <a:pt x="250808" y="128877"/>
                  </a:cubicBezTo>
                  <a:cubicBezTo>
                    <a:pt x="248066" y="130958"/>
                    <a:pt x="244541" y="132712"/>
                    <a:pt x="240232" y="134142"/>
                  </a:cubicBezTo>
                  <a:cubicBezTo>
                    <a:pt x="236054" y="135571"/>
                    <a:pt x="232007" y="136287"/>
                    <a:pt x="228090" y="136287"/>
                  </a:cubicBezTo>
                  <a:cubicBezTo>
                    <a:pt x="218167" y="136287"/>
                    <a:pt x="209746" y="133492"/>
                    <a:pt x="202826" y="127903"/>
                  </a:cubicBezTo>
                  <a:cubicBezTo>
                    <a:pt x="196037" y="122314"/>
                    <a:pt x="191924" y="114970"/>
                    <a:pt x="190488" y="105870"/>
                  </a:cubicBezTo>
                  <a:lnTo>
                    <a:pt x="264908" y="105870"/>
                  </a:lnTo>
                  <a:cubicBezTo>
                    <a:pt x="267520" y="105870"/>
                    <a:pt x="269675" y="105091"/>
                    <a:pt x="271372" y="103531"/>
                  </a:cubicBezTo>
                  <a:close/>
                  <a:moveTo>
                    <a:pt x="201847" y="69411"/>
                  </a:moveTo>
                  <a:cubicBezTo>
                    <a:pt x="207853" y="64211"/>
                    <a:pt x="215621" y="61611"/>
                    <a:pt x="225152" y="61611"/>
                  </a:cubicBezTo>
                  <a:cubicBezTo>
                    <a:pt x="233770" y="61611"/>
                    <a:pt x="240754" y="64211"/>
                    <a:pt x="246108" y="69411"/>
                  </a:cubicBezTo>
                  <a:cubicBezTo>
                    <a:pt x="251461" y="74610"/>
                    <a:pt x="254725" y="81564"/>
                    <a:pt x="255900" y="90273"/>
                  </a:cubicBezTo>
                  <a:lnTo>
                    <a:pt x="190684" y="90273"/>
                  </a:lnTo>
                  <a:cubicBezTo>
                    <a:pt x="192250" y="81564"/>
                    <a:pt x="195971" y="74610"/>
                    <a:pt x="201847" y="69411"/>
                  </a:cubicBezTo>
                  <a:close/>
                  <a:moveTo>
                    <a:pt x="595941" y="44649"/>
                  </a:moveTo>
                  <a:cubicBezTo>
                    <a:pt x="604949" y="44649"/>
                    <a:pt x="613044" y="46599"/>
                    <a:pt x="620225" y="50498"/>
                  </a:cubicBezTo>
                  <a:cubicBezTo>
                    <a:pt x="627406" y="54398"/>
                    <a:pt x="633020" y="60117"/>
                    <a:pt x="637068" y="67656"/>
                  </a:cubicBezTo>
                  <a:cubicBezTo>
                    <a:pt x="641116" y="75065"/>
                    <a:pt x="643139" y="84033"/>
                    <a:pt x="643139" y="94563"/>
                  </a:cubicBezTo>
                  <a:lnTo>
                    <a:pt x="643139" y="142526"/>
                  </a:lnTo>
                  <a:cubicBezTo>
                    <a:pt x="643139" y="145385"/>
                    <a:pt x="642160" y="147790"/>
                    <a:pt x="640201" y="149740"/>
                  </a:cubicBezTo>
                  <a:cubicBezTo>
                    <a:pt x="638374" y="151560"/>
                    <a:pt x="636023" y="152469"/>
                    <a:pt x="633152" y="152469"/>
                  </a:cubicBezTo>
                  <a:cubicBezTo>
                    <a:pt x="630279" y="152469"/>
                    <a:pt x="627863" y="151560"/>
                    <a:pt x="625905" y="149740"/>
                  </a:cubicBezTo>
                  <a:cubicBezTo>
                    <a:pt x="624077" y="147790"/>
                    <a:pt x="623163" y="145385"/>
                    <a:pt x="623163" y="142526"/>
                  </a:cubicBezTo>
                  <a:lnTo>
                    <a:pt x="623163" y="94563"/>
                  </a:lnTo>
                  <a:cubicBezTo>
                    <a:pt x="623163" y="84033"/>
                    <a:pt x="620291" y="76105"/>
                    <a:pt x="614546" y="70776"/>
                  </a:cubicBezTo>
                  <a:cubicBezTo>
                    <a:pt x="608931" y="65316"/>
                    <a:pt x="601425" y="62586"/>
                    <a:pt x="592024" y="62586"/>
                  </a:cubicBezTo>
                  <a:cubicBezTo>
                    <a:pt x="586540" y="62586"/>
                    <a:pt x="581514" y="63692"/>
                    <a:pt x="576944" y="65901"/>
                  </a:cubicBezTo>
                  <a:cubicBezTo>
                    <a:pt x="572505" y="68111"/>
                    <a:pt x="568979" y="71101"/>
                    <a:pt x="566369" y="74870"/>
                  </a:cubicBezTo>
                  <a:cubicBezTo>
                    <a:pt x="563888" y="78640"/>
                    <a:pt x="562647" y="82864"/>
                    <a:pt x="562647" y="87543"/>
                  </a:cubicBezTo>
                  <a:lnTo>
                    <a:pt x="562647" y="142526"/>
                  </a:lnTo>
                  <a:cubicBezTo>
                    <a:pt x="562647" y="145385"/>
                    <a:pt x="561734" y="147790"/>
                    <a:pt x="559905" y="149740"/>
                  </a:cubicBezTo>
                  <a:cubicBezTo>
                    <a:pt x="558078" y="151560"/>
                    <a:pt x="555662" y="152469"/>
                    <a:pt x="552659" y="152469"/>
                  </a:cubicBezTo>
                  <a:cubicBezTo>
                    <a:pt x="549787" y="152469"/>
                    <a:pt x="547371" y="151560"/>
                    <a:pt x="545413" y="149740"/>
                  </a:cubicBezTo>
                  <a:cubicBezTo>
                    <a:pt x="543585" y="147790"/>
                    <a:pt x="542671" y="145385"/>
                    <a:pt x="542671" y="142526"/>
                  </a:cubicBezTo>
                  <a:lnTo>
                    <a:pt x="542671" y="55568"/>
                  </a:lnTo>
                  <a:cubicBezTo>
                    <a:pt x="542671" y="52578"/>
                    <a:pt x="543585" y="50173"/>
                    <a:pt x="545413" y="48354"/>
                  </a:cubicBezTo>
                  <a:cubicBezTo>
                    <a:pt x="547371" y="46534"/>
                    <a:pt x="549787" y="45624"/>
                    <a:pt x="552659" y="45624"/>
                  </a:cubicBezTo>
                  <a:cubicBezTo>
                    <a:pt x="555662" y="45624"/>
                    <a:pt x="558078" y="46534"/>
                    <a:pt x="559905" y="48354"/>
                  </a:cubicBezTo>
                  <a:cubicBezTo>
                    <a:pt x="561734" y="50173"/>
                    <a:pt x="562647" y="52578"/>
                    <a:pt x="562647" y="55568"/>
                  </a:cubicBezTo>
                  <a:lnTo>
                    <a:pt x="562647" y="57712"/>
                  </a:lnTo>
                  <a:cubicBezTo>
                    <a:pt x="566825" y="53553"/>
                    <a:pt x="571787" y="50368"/>
                    <a:pt x="577531" y="48159"/>
                  </a:cubicBezTo>
                  <a:cubicBezTo>
                    <a:pt x="583276" y="45819"/>
                    <a:pt x="589413" y="44649"/>
                    <a:pt x="595941" y="44649"/>
                  </a:cubicBezTo>
                  <a:close/>
                  <a:moveTo>
                    <a:pt x="725634" y="135507"/>
                  </a:moveTo>
                  <a:cubicBezTo>
                    <a:pt x="724067" y="133687"/>
                    <a:pt x="722109" y="132777"/>
                    <a:pt x="719758" y="132777"/>
                  </a:cubicBezTo>
                  <a:lnTo>
                    <a:pt x="713099" y="132777"/>
                  </a:lnTo>
                  <a:cubicBezTo>
                    <a:pt x="708921" y="132777"/>
                    <a:pt x="705396" y="131022"/>
                    <a:pt x="702524" y="127513"/>
                  </a:cubicBezTo>
                  <a:cubicBezTo>
                    <a:pt x="699652" y="124003"/>
                    <a:pt x="698216" y="119649"/>
                    <a:pt x="698216" y="114450"/>
                  </a:cubicBezTo>
                  <a:lnTo>
                    <a:pt x="698216" y="66291"/>
                  </a:lnTo>
                  <a:lnTo>
                    <a:pt x="714862" y="66291"/>
                  </a:lnTo>
                  <a:cubicBezTo>
                    <a:pt x="717604" y="66291"/>
                    <a:pt x="719823" y="65511"/>
                    <a:pt x="721521" y="63951"/>
                  </a:cubicBezTo>
                  <a:cubicBezTo>
                    <a:pt x="723218" y="62391"/>
                    <a:pt x="724067" y="60442"/>
                    <a:pt x="724067" y="58102"/>
                  </a:cubicBezTo>
                  <a:cubicBezTo>
                    <a:pt x="724067" y="55502"/>
                    <a:pt x="723218" y="53423"/>
                    <a:pt x="721521" y="51863"/>
                  </a:cubicBezTo>
                  <a:cubicBezTo>
                    <a:pt x="719823" y="50303"/>
                    <a:pt x="717604" y="49524"/>
                    <a:pt x="714862" y="49524"/>
                  </a:cubicBezTo>
                  <a:lnTo>
                    <a:pt x="698216" y="49524"/>
                  </a:lnTo>
                  <a:lnTo>
                    <a:pt x="698216" y="21447"/>
                  </a:lnTo>
                  <a:cubicBezTo>
                    <a:pt x="698216" y="18588"/>
                    <a:pt x="697301" y="16248"/>
                    <a:pt x="695474" y="14428"/>
                  </a:cubicBezTo>
                  <a:cubicBezTo>
                    <a:pt x="693645" y="12608"/>
                    <a:pt x="691296" y="11698"/>
                    <a:pt x="688423" y="11698"/>
                  </a:cubicBezTo>
                  <a:cubicBezTo>
                    <a:pt x="685550" y="11698"/>
                    <a:pt x="683201" y="12608"/>
                    <a:pt x="681372" y="14428"/>
                  </a:cubicBezTo>
                  <a:cubicBezTo>
                    <a:pt x="679545" y="16248"/>
                    <a:pt x="678631" y="18588"/>
                    <a:pt x="678631" y="21447"/>
                  </a:cubicBezTo>
                  <a:lnTo>
                    <a:pt x="678631" y="49524"/>
                  </a:lnTo>
                  <a:lnTo>
                    <a:pt x="669622" y="49524"/>
                  </a:lnTo>
                  <a:cubicBezTo>
                    <a:pt x="666881" y="49524"/>
                    <a:pt x="664661" y="50303"/>
                    <a:pt x="662964" y="51863"/>
                  </a:cubicBezTo>
                  <a:cubicBezTo>
                    <a:pt x="661266" y="53423"/>
                    <a:pt x="660417" y="55502"/>
                    <a:pt x="660417" y="58102"/>
                  </a:cubicBezTo>
                  <a:cubicBezTo>
                    <a:pt x="660417" y="60442"/>
                    <a:pt x="661266" y="62391"/>
                    <a:pt x="662964" y="63951"/>
                  </a:cubicBezTo>
                  <a:cubicBezTo>
                    <a:pt x="664661" y="65511"/>
                    <a:pt x="666881" y="66291"/>
                    <a:pt x="669622" y="66291"/>
                  </a:cubicBezTo>
                  <a:lnTo>
                    <a:pt x="678631" y="66291"/>
                  </a:lnTo>
                  <a:lnTo>
                    <a:pt x="678631" y="114450"/>
                  </a:lnTo>
                  <a:cubicBezTo>
                    <a:pt x="678631" y="121598"/>
                    <a:pt x="680132" y="128033"/>
                    <a:pt x="683136" y="133752"/>
                  </a:cubicBezTo>
                  <a:cubicBezTo>
                    <a:pt x="686139" y="139471"/>
                    <a:pt x="690251" y="144020"/>
                    <a:pt x="695474" y="147400"/>
                  </a:cubicBezTo>
                  <a:cubicBezTo>
                    <a:pt x="700826" y="150650"/>
                    <a:pt x="706702" y="152274"/>
                    <a:pt x="713099" y="152274"/>
                  </a:cubicBezTo>
                  <a:lnTo>
                    <a:pt x="716625" y="152274"/>
                  </a:lnTo>
                  <a:cubicBezTo>
                    <a:pt x="720019" y="152274"/>
                    <a:pt x="722761" y="151365"/>
                    <a:pt x="724850" y="149545"/>
                  </a:cubicBezTo>
                  <a:cubicBezTo>
                    <a:pt x="727070" y="147725"/>
                    <a:pt x="728179" y="145385"/>
                    <a:pt x="728179" y="142526"/>
                  </a:cubicBezTo>
                  <a:cubicBezTo>
                    <a:pt x="728179" y="139666"/>
                    <a:pt x="727331" y="137326"/>
                    <a:pt x="725634" y="135507"/>
                  </a:cubicBezTo>
                  <a:close/>
                  <a:moveTo>
                    <a:pt x="805220" y="44454"/>
                  </a:moveTo>
                  <a:cubicBezTo>
                    <a:pt x="812139" y="44454"/>
                    <a:pt x="817556" y="45494"/>
                    <a:pt x="821472" y="47574"/>
                  </a:cubicBezTo>
                  <a:cubicBezTo>
                    <a:pt x="825388" y="49653"/>
                    <a:pt x="827346" y="52253"/>
                    <a:pt x="827346" y="55373"/>
                  </a:cubicBezTo>
                  <a:cubicBezTo>
                    <a:pt x="827346" y="56282"/>
                    <a:pt x="827281" y="56932"/>
                    <a:pt x="827150" y="57322"/>
                  </a:cubicBezTo>
                  <a:cubicBezTo>
                    <a:pt x="825975" y="61482"/>
                    <a:pt x="823365" y="63561"/>
                    <a:pt x="819318" y="63561"/>
                  </a:cubicBezTo>
                  <a:cubicBezTo>
                    <a:pt x="818665" y="63561"/>
                    <a:pt x="817686" y="63432"/>
                    <a:pt x="816381" y="63171"/>
                  </a:cubicBezTo>
                  <a:cubicBezTo>
                    <a:pt x="811160" y="62262"/>
                    <a:pt x="806917" y="61806"/>
                    <a:pt x="803654" y="61806"/>
                  </a:cubicBezTo>
                  <a:cubicBezTo>
                    <a:pt x="794247" y="61806"/>
                    <a:pt x="786676" y="63951"/>
                    <a:pt x="780932" y="68241"/>
                  </a:cubicBezTo>
                  <a:cubicBezTo>
                    <a:pt x="775189" y="72530"/>
                    <a:pt x="772317" y="78314"/>
                    <a:pt x="772317" y="85593"/>
                  </a:cubicBezTo>
                  <a:lnTo>
                    <a:pt x="772317" y="142526"/>
                  </a:lnTo>
                  <a:cubicBezTo>
                    <a:pt x="772317" y="145646"/>
                    <a:pt x="771468" y="148050"/>
                    <a:pt x="769771" y="149740"/>
                  </a:cubicBezTo>
                  <a:cubicBezTo>
                    <a:pt x="768205" y="151430"/>
                    <a:pt x="765790" y="152274"/>
                    <a:pt x="762527" y="152274"/>
                  </a:cubicBezTo>
                  <a:cubicBezTo>
                    <a:pt x="759394" y="152274"/>
                    <a:pt x="756979" y="151494"/>
                    <a:pt x="755282" y="149935"/>
                  </a:cubicBezTo>
                  <a:cubicBezTo>
                    <a:pt x="753577" y="148245"/>
                    <a:pt x="752728" y="145775"/>
                    <a:pt x="752728" y="142526"/>
                  </a:cubicBezTo>
                  <a:lnTo>
                    <a:pt x="752728" y="55373"/>
                  </a:lnTo>
                  <a:cubicBezTo>
                    <a:pt x="752728" y="52253"/>
                    <a:pt x="753577" y="49848"/>
                    <a:pt x="755282" y="48159"/>
                  </a:cubicBezTo>
                  <a:cubicBezTo>
                    <a:pt x="756979" y="46468"/>
                    <a:pt x="759394" y="45624"/>
                    <a:pt x="762527" y="45624"/>
                  </a:cubicBezTo>
                  <a:cubicBezTo>
                    <a:pt x="769054" y="45624"/>
                    <a:pt x="772317" y="48873"/>
                    <a:pt x="772317" y="55373"/>
                  </a:cubicBezTo>
                  <a:lnTo>
                    <a:pt x="772317" y="59077"/>
                  </a:lnTo>
                  <a:cubicBezTo>
                    <a:pt x="776233" y="54527"/>
                    <a:pt x="781063" y="50953"/>
                    <a:pt x="786807" y="48354"/>
                  </a:cubicBezTo>
                  <a:cubicBezTo>
                    <a:pt x="792550" y="45754"/>
                    <a:pt x="798693" y="44454"/>
                    <a:pt x="805220" y="44454"/>
                  </a:cubicBezTo>
                  <a:close/>
                  <a:moveTo>
                    <a:pt x="142966" y="51"/>
                  </a:moveTo>
                  <a:cubicBezTo>
                    <a:pt x="145839" y="51"/>
                    <a:pt x="148254" y="1026"/>
                    <a:pt x="150213" y="2975"/>
                  </a:cubicBezTo>
                  <a:cubicBezTo>
                    <a:pt x="152171" y="4925"/>
                    <a:pt x="153151" y="7330"/>
                    <a:pt x="153151" y="10189"/>
                  </a:cubicBezTo>
                  <a:lnTo>
                    <a:pt x="153151" y="142186"/>
                  </a:lnTo>
                  <a:cubicBezTo>
                    <a:pt x="153151" y="145046"/>
                    <a:pt x="152106" y="147451"/>
                    <a:pt x="150017" y="149401"/>
                  </a:cubicBezTo>
                  <a:cubicBezTo>
                    <a:pt x="148058" y="151350"/>
                    <a:pt x="145708" y="152325"/>
                    <a:pt x="142966" y="152325"/>
                  </a:cubicBezTo>
                  <a:cubicBezTo>
                    <a:pt x="140094" y="152325"/>
                    <a:pt x="137679" y="151350"/>
                    <a:pt x="135720" y="149401"/>
                  </a:cubicBezTo>
                  <a:cubicBezTo>
                    <a:pt x="133762" y="147451"/>
                    <a:pt x="132782" y="145046"/>
                    <a:pt x="132782" y="142186"/>
                  </a:cubicBezTo>
                  <a:lnTo>
                    <a:pt x="132782" y="45285"/>
                  </a:lnTo>
                  <a:lnTo>
                    <a:pt x="85388" y="141406"/>
                  </a:lnTo>
                  <a:cubicBezTo>
                    <a:pt x="83169" y="144786"/>
                    <a:pt x="80231" y="146476"/>
                    <a:pt x="76575" y="146476"/>
                  </a:cubicBezTo>
                  <a:cubicBezTo>
                    <a:pt x="72266" y="146476"/>
                    <a:pt x="69133" y="144461"/>
                    <a:pt x="67175" y="140431"/>
                  </a:cubicBezTo>
                  <a:lnTo>
                    <a:pt x="20368" y="47039"/>
                  </a:lnTo>
                  <a:lnTo>
                    <a:pt x="20368" y="142186"/>
                  </a:lnTo>
                  <a:cubicBezTo>
                    <a:pt x="20368" y="145046"/>
                    <a:pt x="19389" y="147451"/>
                    <a:pt x="17430" y="149401"/>
                  </a:cubicBezTo>
                  <a:cubicBezTo>
                    <a:pt x="15472" y="151350"/>
                    <a:pt x="13056" y="152325"/>
                    <a:pt x="10184" y="152325"/>
                  </a:cubicBezTo>
                  <a:cubicBezTo>
                    <a:pt x="7312" y="152325"/>
                    <a:pt x="4896" y="151350"/>
                    <a:pt x="2938" y="149401"/>
                  </a:cubicBezTo>
                  <a:cubicBezTo>
                    <a:pt x="979" y="147451"/>
                    <a:pt x="0" y="145046"/>
                    <a:pt x="0" y="142186"/>
                  </a:cubicBezTo>
                  <a:lnTo>
                    <a:pt x="0" y="10189"/>
                  </a:lnTo>
                  <a:cubicBezTo>
                    <a:pt x="0" y="7330"/>
                    <a:pt x="979" y="4925"/>
                    <a:pt x="2938" y="2975"/>
                  </a:cubicBezTo>
                  <a:cubicBezTo>
                    <a:pt x="4896" y="1026"/>
                    <a:pt x="7312" y="51"/>
                    <a:pt x="10184" y="51"/>
                  </a:cubicBezTo>
                  <a:cubicBezTo>
                    <a:pt x="14101" y="51"/>
                    <a:pt x="17103" y="1870"/>
                    <a:pt x="19193" y="5509"/>
                  </a:cubicBezTo>
                  <a:lnTo>
                    <a:pt x="77358" y="121519"/>
                  </a:lnTo>
                  <a:lnTo>
                    <a:pt x="133958" y="5509"/>
                  </a:lnTo>
                  <a:cubicBezTo>
                    <a:pt x="136046" y="1870"/>
                    <a:pt x="139050" y="51"/>
                    <a:pt x="142966" y="51"/>
                  </a:cubicBezTo>
                  <a:close/>
                  <a:moveTo>
                    <a:pt x="522946" y="136092"/>
                  </a:moveTo>
                  <a:cubicBezTo>
                    <a:pt x="521118" y="134402"/>
                    <a:pt x="518703" y="133557"/>
                    <a:pt x="515700" y="133557"/>
                  </a:cubicBezTo>
                  <a:lnTo>
                    <a:pt x="437362" y="133557"/>
                  </a:lnTo>
                  <a:lnTo>
                    <a:pt x="437362" y="84813"/>
                  </a:lnTo>
                  <a:lnTo>
                    <a:pt x="493569" y="84813"/>
                  </a:lnTo>
                  <a:cubicBezTo>
                    <a:pt x="496442" y="84813"/>
                    <a:pt x="498792" y="83969"/>
                    <a:pt x="500620" y="82279"/>
                  </a:cubicBezTo>
                  <a:cubicBezTo>
                    <a:pt x="502579" y="80459"/>
                    <a:pt x="503558" y="78185"/>
                    <a:pt x="503558" y="75455"/>
                  </a:cubicBezTo>
                  <a:cubicBezTo>
                    <a:pt x="503558" y="72725"/>
                    <a:pt x="502579" y="70516"/>
                    <a:pt x="500620" y="68826"/>
                  </a:cubicBezTo>
                  <a:cubicBezTo>
                    <a:pt x="498792" y="67006"/>
                    <a:pt x="496442" y="66096"/>
                    <a:pt x="493569" y="66096"/>
                  </a:cubicBezTo>
                  <a:lnTo>
                    <a:pt x="437362" y="66096"/>
                  </a:lnTo>
                  <a:lnTo>
                    <a:pt x="437362" y="18717"/>
                  </a:lnTo>
                  <a:lnTo>
                    <a:pt x="515700" y="18717"/>
                  </a:lnTo>
                  <a:cubicBezTo>
                    <a:pt x="518703" y="18717"/>
                    <a:pt x="521118" y="17873"/>
                    <a:pt x="522946" y="16183"/>
                  </a:cubicBezTo>
                  <a:cubicBezTo>
                    <a:pt x="524774" y="14493"/>
                    <a:pt x="525688" y="12283"/>
                    <a:pt x="525688" y="9554"/>
                  </a:cubicBezTo>
                  <a:cubicBezTo>
                    <a:pt x="525688" y="6694"/>
                    <a:pt x="524774" y="4419"/>
                    <a:pt x="522946" y="2730"/>
                  </a:cubicBezTo>
                  <a:cubicBezTo>
                    <a:pt x="521118" y="910"/>
                    <a:pt x="518703" y="0"/>
                    <a:pt x="515700" y="0"/>
                  </a:cubicBezTo>
                  <a:lnTo>
                    <a:pt x="427179" y="0"/>
                  </a:lnTo>
                  <a:cubicBezTo>
                    <a:pt x="424306" y="0"/>
                    <a:pt x="421890" y="975"/>
                    <a:pt x="419932" y="2925"/>
                  </a:cubicBezTo>
                  <a:cubicBezTo>
                    <a:pt x="417973" y="4744"/>
                    <a:pt x="416994" y="7149"/>
                    <a:pt x="416994" y="10139"/>
                  </a:cubicBezTo>
                  <a:lnTo>
                    <a:pt x="416994" y="142136"/>
                  </a:lnTo>
                  <a:cubicBezTo>
                    <a:pt x="416994" y="144995"/>
                    <a:pt x="417973" y="147400"/>
                    <a:pt x="419932" y="149350"/>
                  </a:cubicBezTo>
                  <a:cubicBezTo>
                    <a:pt x="421890" y="151299"/>
                    <a:pt x="424306" y="152274"/>
                    <a:pt x="427179" y="152274"/>
                  </a:cubicBezTo>
                  <a:lnTo>
                    <a:pt x="515700" y="152274"/>
                  </a:lnTo>
                  <a:cubicBezTo>
                    <a:pt x="518703" y="152274"/>
                    <a:pt x="521118" y="151430"/>
                    <a:pt x="522946" y="149740"/>
                  </a:cubicBezTo>
                  <a:cubicBezTo>
                    <a:pt x="524774" y="147920"/>
                    <a:pt x="525688" y="145580"/>
                    <a:pt x="525688" y="142721"/>
                  </a:cubicBezTo>
                  <a:cubicBezTo>
                    <a:pt x="525688" y="139991"/>
                    <a:pt x="524774" y="137782"/>
                    <a:pt x="522946" y="136092"/>
                  </a:cubicBezTo>
                  <a:close/>
                </a:path>
              </a:pathLst>
            </a:custGeom>
            <a:solidFill>
              <a:srgbClr val="FFFFFF"/>
            </a:solidFill>
            <a:ln w="8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68D33E-A8EB-4713-A874-0B61C38917DA}"/>
              </a:ext>
            </a:extLst>
          </p:cNvPr>
          <p:cNvSpPr/>
          <p:nvPr/>
        </p:nvSpPr>
        <p:spPr>
          <a:xfrm>
            <a:off x="479376" y="2676600"/>
            <a:ext cx="5524073" cy="2179320"/>
          </a:xfrm>
          <a:prstGeom prst="roundRect">
            <a:avLst>
              <a:gd name="adj" fmla="val 1714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AU" sz="6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Dr Ann </a:t>
            </a:r>
            <a:r>
              <a:rPr lang="en-AU" sz="66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Deely</a:t>
            </a:r>
            <a:endParaRPr lang="en-AU" sz="6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charset="0"/>
            </a:endParaRPr>
          </a:p>
          <a:p>
            <a:pPr>
              <a:defRPr/>
            </a:pPr>
            <a:r>
              <a:rPr lang="en-AU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MBBS Hons1 (Monash)  |  RCPI (Ireland)  |  FACD (Dermatology)</a:t>
            </a:r>
          </a:p>
        </p:txBody>
      </p:sp>
      <p:pic>
        <p:nvPicPr>
          <p:cNvPr id="1026" name="Picture 2" descr="team">
            <a:extLst>
              <a:ext uri="{FF2B5EF4-FFF2-40B4-BE49-F238E27FC236}">
                <a16:creationId xmlns:a16="http://schemas.microsoft.com/office/drawing/2014/main" id="{3B442B34-9A93-433A-8300-ADB6CC23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645071"/>
            <a:ext cx="4331438" cy="563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EE707C2-275B-1F7E-0A92-8F4FF8794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87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BD3CA08-7CE4-4780-A077-9461C5871B42}"/>
              </a:ext>
            </a:extLst>
          </p:cNvPr>
          <p:cNvSpPr/>
          <p:nvPr/>
        </p:nvSpPr>
        <p:spPr>
          <a:xfrm>
            <a:off x="4561842" y="1817167"/>
            <a:ext cx="3068316" cy="30683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2" descr="team">
            <a:extLst>
              <a:ext uri="{FF2B5EF4-FFF2-40B4-BE49-F238E27FC236}">
                <a16:creationId xmlns:a16="http://schemas.microsoft.com/office/drawing/2014/main" id="{D04DE094-FB5B-4AAD-AC74-B94951191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5" b="14864"/>
          <a:stretch/>
        </p:blipFill>
        <p:spPr bwMode="auto">
          <a:xfrm>
            <a:off x="4689488" y="1944221"/>
            <a:ext cx="2814208" cy="28142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90AFDB4-313D-4A6B-9A30-4588C7812F4E}"/>
              </a:ext>
            </a:extLst>
          </p:cNvPr>
          <p:cNvSpPr/>
          <p:nvPr/>
        </p:nvSpPr>
        <p:spPr>
          <a:xfrm>
            <a:off x="0" y="7081331"/>
            <a:ext cx="12192000" cy="5661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17F7A20-8999-4E63-AA7C-961B8B5EA5ED}"/>
              </a:ext>
            </a:extLst>
          </p:cNvPr>
          <p:cNvSpPr>
            <a:spLocks/>
          </p:cNvSpPr>
          <p:nvPr/>
        </p:nvSpPr>
        <p:spPr>
          <a:xfrm>
            <a:off x="4689488" y="1944221"/>
            <a:ext cx="2814208" cy="2814208"/>
          </a:xfrm>
          <a:prstGeom prst="ellipse">
            <a:avLst/>
          </a:prstGeom>
          <a:gradFill>
            <a:gsLst>
              <a:gs pos="5300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68D33E-A8EB-4713-A874-0B61C38917DA}"/>
              </a:ext>
            </a:extLst>
          </p:cNvPr>
          <p:cNvSpPr/>
          <p:nvPr/>
        </p:nvSpPr>
        <p:spPr>
          <a:xfrm>
            <a:off x="5087888" y="3789040"/>
            <a:ext cx="2016224" cy="953453"/>
          </a:xfrm>
          <a:prstGeom prst="roundRect">
            <a:avLst>
              <a:gd name="adj" fmla="val 17140"/>
            </a:avLst>
          </a:prstGeom>
          <a:noFill/>
          <a:ln w="571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>
              <a:defRPr/>
            </a:pPr>
            <a:r>
              <a:rPr lang="en-AU" sz="2000" b="1" dirty="0">
                <a:solidFill>
                  <a:prstClr val="white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Dr Ann </a:t>
            </a:r>
            <a:r>
              <a:rPr lang="en-AU" sz="2000" b="1" dirty="0" err="1">
                <a:solidFill>
                  <a:prstClr val="white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Deely</a:t>
            </a:r>
            <a:endParaRPr lang="en-AU" sz="2000" b="1" dirty="0">
              <a:solidFill>
                <a:prstClr val="white"/>
              </a:solidFill>
              <a:effectLst>
                <a:outerShdw blurRad="139700" sx="102000" sy="102000" algn="ctr" rotWithShape="0">
                  <a:prstClr val="black">
                    <a:alpha val="52000"/>
                  </a:prstClr>
                </a:outerShdw>
              </a:effectLst>
              <a:latin typeface="Source Sans Pro" panose="020B0503030403020204" pitchFamily="34" charset="0"/>
              <a:ea typeface="Source Sans Pro" panose="020B0503030403020204" pitchFamily="34" charset="0"/>
              <a:cs typeface="Times New Roman" charset="0"/>
            </a:endParaRPr>
          </a:p>
          <a:p>
            <a:pPr lvl="0" algn="ctr">
              <a:defRPr/>
            </a:pPr>
            <a:r>
              <a:rPr lang="en-AU" sz="1000" b="1" dirty="0">
                <a:solidFill>
                  <a:prstClr val="white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MBBS Hons1 (Monash)  |  </a:t>
            </a:r>
            <a:br>
              <a:rPr lang="en-AU" sz="1000" b="1" dirty="0">
                <a:solidFill>
                  <a:prstClr val="white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</a:br>
            <a:r>
              <a:rPr lang="en-AU" sz="1000" b="1" dirty="0">
                <a:solidFill>
                  <a:prstClr val="white"/>
                </a:solidFill>
                <a:effectLst>
                  <a:outerShdw blurRad="139700" sx="102000" sy="102000" algn="ctr" rotWithShape="0">
                    <a:prstClr val="black">
                      <a:alpha val="52000"/>
                    </a:prstClr>
                  </a:outerShd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Times New Roman" charset="0"/>
              </a:rPr>
              <a:t>RCPI (Ireland)  |  FACD (Dermatology)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05DA16-538D-4C45-9DCE-E4C9BA0C7941}"/>
              </a:ext>
            </a:extLst>
          </p:cNvPr>
          <p:cNvSpPr/>
          <p:nvPr/>
        </p:nvSpPr>
        <p:spPr>
          <a:xfrm>
            <a:off x="4757404" y="2162459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77ED4136-8579-4148-9412-BD1EA9D51DDD}"/>
              </a:ext>
            </a:extLst>
          </p:cNvPr>
          <p:cNvSpPr/>
          <p:nvPr/>
        </p:nvSpPr>
        <p:spPr>
          <a:xfrm>
            <a:off x="4391706" y="2723941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2E93838B-9A20-4E11-AAD1-C0C72D992C4E}"/>
              </a:ext>
            </a:extLst>
          </p:cNvPr>
          <p:cNvSpPr/>
          <p:nvPr/>
        </p:nvSpPr>
        <p:spPr>
          <a:xfrm>
            <a:off x="4253395" y="3285423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1036E01E-6A37-40CD-A562-899DFF1B1057}"/>
              </a:ext>
            </a:extLst>
          </p:cNvPr>
          <p:cNvSpPr/>
          <p:nvPr/>
        </p:nvSpPr>
        <p:spPr>
          <a:xfrm>
            <a:off x="4391706" y="3846904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54AA5B9-3C28-4EDF-B7A4-49BB1E05226D}"/>
              </a:ext>
            </a:extLst>
          </p:cNvPr>
          <p:cNvSpPr/>
          <p:nvPr/>
        </p:nvSpPr>
        <p:spPr>
          <a:xfrm>
            <a:off x="4741228" y="4408385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B1ECA41-2035-48F3-B861-1F22552AD945}"/>
              </a:ext>
            </a:extLst>
          </p:cNvPr>
          <p:cNvSpPr/>
          <p:nvPr/>
        </p:nvSpPr>
        <p:spPr>
          <a:xfrm flipH="1" flipV="1">
            <a:off x="7700597" y="2345916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E7A22A35-2D30-428B-9EE3-C6FFD4E5CE0D}"/>
              </a:ext>
            </a:extLst>
          </p:cNvPr>
          <p:cNvSpPr/>
          <p:nvPr/>
        </p:nvSpPr>
        <p:spPr>
          <a:xfrm flipH="1" flipV="1">
            <a:off x="7159835" y="1988840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7B0452D8-229F-460C-99DC-B5D619EB3045}"/>
              </a:ext>
            </a:extLst>
          </p:cNvPr>
          <p:cNvCxnSpPr>
            <a:stCxn id="12" idx="2"/>
            <a:endCxn id="108" idx="1"/>
          </p:cNvCxnSpPr>
          <p:nvPr/>
        </p:nvCxnSpPr>
        <p:spPr>
          <a:xfrm rot="10800000">
            <a:off x="3646408" y="1237204"/>
            <a:ext cx="1110997" cy="98246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01718F73-A80B-4363-B911-C8D585109AAD}"/>
              </a:ext>
            </a:extLst>
          </p:cNvPr>
          <p:cNvCxnSpPr>
            <a:cxnSpLocks/>
            <a:stCxn id="110" idx="2"/>
            <a:endCxn id="106" idx="1"/>
          </p:cNvCxnSpPr>
          <p:nvPr/>
        </p:nvCxnSpPr>
        <p:spPr>
          <a:xfrm rot="10800000">
            <a:off x="3221252" y="2294264"/>
            <a:ext cx="1170455" cy="48688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: Elbow 123">
            <a:extLst>
              <a:ext uri="{FF2B5EF4-FFF2-40B4-BE49-F238E27FC236}">
                <a16:creationId xmlns:a16="http://schemas.microsoft.com/office/drawing/2014/main" id="{2E2256D1-E77F-4BFD-887E-9C19A49526F9}"/>
              </a:ext>
            </a:extLst>
          </p:cNvPr>
          <p:cNvCxnSpPr>
            <a:cxnSpLocks/>
            <a:stCxn id="111" idx="2"/>
            <a:endCxn id="104" idx="1"/>
          </p:cNvCxnSpPr>
          <p:nvPr/>
        </p:nvCxnSpPr>
        <p:spPr>
          <a:xfrm rot="10800000" flipV="1">
            <a:off x="2774721" y="3342629"/>
            <a:ext cx="1478674" cy="869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: Elbow 124">
            <a:extLst>
              <a:ext uri="{FF2B5EF4-FFF2-40B4-BE49-F238E27FC236}">
                <a16:creationId xmlns:a16="http://schemas.microsoft.com/office/drawing/2014/main" id="{0524E3C2-F9BE-4BEC-BC5D-8E5C9083D6AE}"/>
              </a:ext>
            </a:extLst>
          </p:cNvPr>
          <p:cNvCxnSpPr>
            <a:cxnSpLocks/>
            <a:stCxn id="112" idx="2"/>
            <a:endCxn id="102" idx="1"/>
          </p:cNvCxnSpPr>
          <p:nvPr/>
        </p:nvCxnSpPr>
        <p:spPr>
          <a:xfrm rot="10800000" flipV="1">
            <a:off x="3221252" y="3904110"/>
            <a:ext cx="1170455" cy="5042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: Elbow 125">
            <a:extLst>
              <a:ext uri="{FF2B5EF4-FFF2-40B4-BE49-F238E27FC236}">
                <a16:creationId xmlns:a16="http://schemas.microsoft.com/office/drawing/2014/main" id="{29C9CD2A-5D95-4700-8229-9E929BADF016}"/>
              </a:ext>
            </a:extLst>
          </p:cNvPr>
          <p:cNvCxnSpPr>
            <a:cxnSpLocks/>
            <a:stCxn id="113" idx="2"/>
            <a:endCxn id="89" idx="1"/>
          </p:cNvCxnSpPr>
          <p:nvPr/>
        </p:nvCxnSpPr>
        <p:spPr>
          <a:xfrm rot="10800000" flipV="1">
            <a:off x="3646408" y="4465591"/>
            <a:ext cx="1094821" cy="99985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B00E3A0D-8495-4B55-B2FA-E6BFDF0FF38A}"/>
              </a:ext>
            </a:extLst>
          </p:cNvPr>
          <p:cNvCxnSpPr>
            <a:cxnSpLocks/>
            <a:stCxn id="120" idx="2"/>
            <a:endCxn id="60" idx="1"/>
          </p:cNvCxnSpPr>
          <p:nvPr/>
        </p:nvCxnSpPr>
        <p:spPr>
          <a:xfrm flipV="1">
            <a:off x="7815010" y="2174002"/>
            <a:ext cx="1155739" cy="22912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A8C1C87D-71CE-40D1-8099-9FE796F9FD03}"/>
              </a:ext>
            </a:extLst>
          </p:cNvPr>
          <p:cNvCxnSpPr>
            <a:cxnSpLocks/>
            <a:stCxn id="122" idx="2"/>
            <a:endCxn id="2" idx="1"/>
          </p:cNvCxnSpPr>
          <p:nvPr/>
        </p:nvCxnSpPr>
        <p:spPr>
          <a:xfrm flipV="1">
            <a:off x="7274248" y="863904"/>
            <a:ext cx="742908" cy="118214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7D40EA5-C649-43AE-BB59-2DF548C81482}"/>
              </a:ext>
            </a:extLst>
          </p:cNvPr>
          <p:cNvGrpSpPr/>
          <p:nvPr/>
        </p:nvGrpSpPr>
        <p:grpSpPr>
          <a:xfrm>
            <a:off x="1406535" y="5064261"/>
            <a:ext cx="2239872" cy="802372"/>
            <a:chOff x="1406535" y="5064261"/>
            <a:chExt cx="2239872" cy="802372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EFE052F9-F4DC-4C55-860A-A8944723BC61}"/>
                </a:ext>
              </a:extLst>
            </p:cNvPr>
            <p:cNvSpPr/>
            <p:nvPr/>
          </p:nvSpPr>
          <p:spPr>
            <a:xfrm flipH="1">
              <a:off x="1406535" y="5064261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Scholarship to Study Medicine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E078BD2-591B-4A19-A7EF-7BFD2D267531}"/>
                </a:ext>
              </a:extLst>
            </p:cNvPr>
            <p:cNvSpPr/>
            <p:nvPr/>
          </p:nvSpPr>
          <p:spPr>
            <a:xfrm flipH="1">
              <a:off x="2863784" y="5118057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94A82729-F3A2-4759-B40E-9B59ACA25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4597" y="5270907"/>
              <a:ext cx="333308" cy="333308"/>
            </a:xfrm>
            <a:prstGeom prst="rect">
              <a:avLst/>
            </a:prstGeom>
          </p:spPr>
        </p:pic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915E5ED8-47D3-4C2E-AD6B-E1332FD18B18}"/>
              </a:ext>
            </a:extLst>
          </p:cNvPr>
          <p:cNvGrpSpPr/>
          <p:nvPr/>
        </p:nvGrpSpPr>
        <p:grpSpPr>
          <a:xfrm>
            <a:off x="534849" y="2950139"/>
            <a:ext cx="2239872" cy="802372"/>
            <a:chOff x="534849" y="2950139"/>
            <a:chExt cx="2239872" cy="802372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B90CE57D-0A11-4560-8964-345575F70933}"/>
                </a:ext>
              </a:extLst>
            </p:cNvPr>
            <p:cNvSpPr/>
            <p:nvPr/>
          </p:nvSpPr>
          <p:spPr>
            <a:xfrm flipH="1">
              <a:off x="534849" y="2950139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>
                  <a:solidFill>
                    <a:prstClr val="white"/>
                  </a:solidFill>
                </a:rPr>
                <a:t>School Captain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D87EA8E7-24B1-429A-AFF5-65EF491D4310}"/>
                </a:ext>
              </a:extLst>
            </p:cNvPr>
            <p:cNvSpPr/>
            <p:nvPr/>
          </p:nvSpPr>
          <p:spPr>
            <a:xfrm flipH="1">
              <a:off x="1992098" y="3003935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E0F2275E-405C-4E34-97AD-3413E0A0F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83338" y="3201064"/>
              <a:ext cx="333308" cy="333308"/>
            </a:xfrm>
            <a:prstGeom prst="rect">
              <a:avLst/>
            </a:prstGeom>
          </p:spPr>
        </p:pic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DAAE364-7385-4C33-A867-223AA73EC366}"/>
              </a:ext>
            </a:extLst>
          </p:cNvPr>
          <p:cNvGrpSpPr/>
          <p:nvPr/>
        </p:nvGrpSpPr>
        <p:grpSpPr>
          <a:xfrm>
            <a:off x="981379" y="4007200"/>
            <a:ext cx="2239872" cy="802372"/>
            <a:chOff x="981379" y="4007200"/>
            <a:chExt cx="2239872" cy="802372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5194498-9FC1-4DA5-B18C-3937C35EEB87}"/>
                </a:ext>
              </a:extLst>
            </p:cNvPr>
            <p:cNvSpPr/>
            <p:nvPr/>
          </p:nvSpPr>
          <p:spPr>
            <a:xfrm flipH="1">
              <a:off x="981379" y="4007200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200" b="1" dirty="0">
                  <a:solidFill>
                    <a:prstClr val="white"/>
                  </a:solidFill>
                </a:rPr>
                <a:t>Accepted into </a:t>
              </a:r>
              <a:br>
                <a:rPr lang="en-US" sz="1200" b="1" dirty="0">
                  <a:solidFill>
                    <a:prstClr val="white"/>
                  </a:solidFill>
                </a:rPr>
              </a:br>
              <a:r>
                <a:rPr lang="en-US" sz="1200" b="1" dirty="0">
                  <a:solidFill>
                    <a:prstClr val="white"/>
                  </a:solidFill>
                </a:rPr>
                <a:t>All Medical Schools</a:t>
              </a: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CAF99CF-2005-4C0D-8CE1-5D91734925EC}"/>
                </a:ext>
              </a:extLst>
            </p:cNvPr>
            <p:cNvSpPr/>
            <p:nvPr/>
          </p:nvSpPr>
          <p:spPr>
            <a:xfrm flipH="1">
              <a:off x="2438628" y="4060996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F9F3A209-5D14-4CF5-A904-18474E48C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19363" y="4257670"/>
              <a:ext cx="333308" cy="333308"/>
            </a:xfrm>
            <a:prstGeom prst="rect">
              <a:avLst/>
            </a:prstGeom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151AA63-9A46-4B48-AF37-404CF87F02AE}"/>
              </a:ext>
            </a:extLst>
          </p:cNvPr>
          <p:cNvGrpSpPr/>
          <p:nvPr/>
        </p:nvGrpSpPr>
        <p:grpSpPr>
          <a:xfrm>
            <a:off x="8970749" y="1772816"/>
            <a:ext cx="2239872" cy="802372"/>
            <a:chOff x="8970749" y="2452656"/>
            <a:chExt cx="2239872" cy="802372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69E757C-32BB-4358-BE3F-9FCA393759DD}"/>
                </a:ext>
              </a:extLst>
            </p:cNvPr>
            <p:cNvSpPr/>
            <p:nvPr/>
          </p:nvSpPr>
          <p:spPr>
            <a:xfrm>
              <a:off x="8970749" y="2452656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72000" rtlCol="0" anchor="ctr"/>
            <a:lstStyle/>
            <a:p>
              <a:pPr lvl="0"/>
              <a:r>
                <a:rPr lang="en-US" sz="1600" b="1" dirty="0">
                  <a:solidFill>
                    <a:prstClr val="white"/>
                  </a:solidFill>
                </a:rPr>
                <a:t>FACD Medals</a:t>
              </a:r>
            </a:p>
            <a:p>
              <a:pPr lvl="0"/>
              <a:r>
                <a:rPr lang="en-US" sz="1100" b="1" dirty="0">
                  <a:solidFill>
                    <a:prstClr val="white"/>
                  </a:solidFill>
                </a:rPr>
                <a:t>in all 3 sections</a:t>
              </a:r>
              <a:endParaRPr lang="en-US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069C298-A10B-4607-BF51-E2179EB39330}"/>
                </a:ext>
              </a:extLst>
            </p:cNvPr>
            <p:cNvSpPr/>
            <p:nvPr/>
          </p:nvSpPr>
          <p:spPr>
            <a:xfrm>
              <a:off x="9058593" y="2506452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75A9E368-2B2D-492C-B44E-566C9485D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30262" y="2673678"/>
              <a:ext cx="333308" cy="333308"/>
            </a:xfrm>
            <a:prstGeom prst="rect">
              <a:avLst/>
            </a:prstGeom>
          </p:spPr>
        </p:pic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DE94949-61F1-4FE4-87FF-6B91DE43BE2C}"/>
              </a:ext>
            </a:extLst>
          </p:cNvPr>
          <p:cNvGrpSpPr/>
          <p:nvPr/>
        </p:nvGrpSpPr>
        <p:grpSpPr>
          <a:xfrm>
            <a:off x="981379" y="1893078"/>
            <a:ext cx="2239872" cy="802372"/>
            <a:chOff x="981379" y="1893078"/>
            <a:chExt cx="2239872" cy="802372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59E9EEEA-EE0C-4E16-B632-BC215C99F797}"/>
                </a:ext>
              </a:extLst>
            </p:cNvPr>
            <p:cNvSpPr/>
            <p:nvPr/>
          </p:nvSpPr>
          <p:spPr>
            <a:xfrm flipH="1">
              <a:off x="981379" y="1893078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ATAR 99.9 (625 LC)</a:t>
              </a: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96AC6B5-D6D0-4D4D-920E-FDC74B3E45F9}"/>
                </a:ext>
              </a:extLst>
            </p:cNvPr>
            <p:cNvSpPr/>
            <p:nvPr/>
          </p:nvSpPr>
          <p:spPr>
            <a:xfrm flipH="1">
              <a:off x="2438628" y="1946874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1C288BD7-9E61-49BB-A234-4F8D520D8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4273" y="2124486"/>
              <a:ext cx="333308" cy="333308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D1486DC-7519-44D2-B5F9-33C5BC825149}"/>
              </a:ext>
            </a:extLst>
          </p:cNvPr>
          <p:cNvGrpSpPr/>
          <p:nvPr/>
        </p:nvGrpSpPr>
        <p:grpSpPr>
          <a:xfrm>
            <a:off x="8017156" y="462718"/>
            <a:ext cx="2239872" cy="802372"/>
            <a:chOff x="8017156" y="462718"/>
            <a:chExt cx="2239872" cy="80237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6965996-1627-46A5-990F-E14A59484443}"/>
                </a:ext>
              </a:extLst>
            </p:cNvPr>
            <p:cNvSpPr/>
            <p:nvPr/>
          </p:nvSpPr>
          <p:spPr>
            <a:xfrm>
              <a:off x="8017156" y="462718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92000" rIns="0" rtlCol="0" anchor="ctr"/>
            <a:lstStyle/>
            <a:p>
              <a:pPr lvl="0"/>
              <a:r>
                <a:rPr lang="en-US" sz="1400" b="1" dirty="0">
                  <a:solidFill>
                    <a:prstClr val="white"/>
                  </a:solidFill>
                </a:rPr>
                <a:t>MBBS First Class </a:t>
              </a:r>
              <a:r>
                <a:rPr lang="en-US" sz="1400" b="1" dirty="0" err="1">
                  <a:solidFill>
                    <a:prstClr val="white"/>
                  </a:solidFill>
                </a:rPr>
                <a:t>Honours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1C4F3E0-5206-4347-BF25-D42F0C969F8A}"/>
                </a:ext>
              </a:extLst>
            </p:cNvPr>
            <p:cNvSpPr/>
            <p:nvPr/>
          </p:nvSpPr>
          <p:spPr>
            <a:xfrm>
              <a:off x="8105000" y="516514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72C5C7A6-CFDF-4C76-BE0E-B8076C57B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5735" y="679480"/>
              <a:ext cx="333308" cy="333308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A28BC44-2CBD-4B41-A45F-5BD9CFF23E36}"/>
              </a:ext>
            </a:extLst>
          </p:cNvPr>
          <p:cNvGrpSpPr/>
          <p:nvPr/>
        </p:nvGrpSpPr>
        <p:grpSpPr>
          <a:xfrm>
            <a:off x="1406535" y="836017"/>
            <a:ext cx="2239872" cy="802372"/>
            <a:chOff x="1406535" y="836017"/>
            <a:chExt cx="2239872" cy="802372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B37C684A-C086-4E15-BA18-25CF2B6CC3C5}"/>
                </a:ext>
              </a:extLst>
            </p:cNvPr>
            <p:cNvSpPr/>
            <p:nvPr/>
          </p:nvSpPr>
          <p:spPr>
            <a:xfrm flipH="1">
              <a:off x="1406535" y="836017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864000" rtlCol="0" anchor="ctr"/>
            <a:lstStyle/>
            <a:p>
              <a:pPr lvl="0" algn="r"/>
              <a:r>
                <a:rPr lang="en-US" sz="1400" b="1" dirty="0">
                  <a:solidFill>
                    <a:prstClr val="white"/>
                  </a:solidFill>
                </a:rPr>
                <a:t>100th Percentile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FBE3C469-9903-451C-8FC8-1259CC2A2EFB}"/>
                </a:ext>
              </a:extLst>
            </p:cNvPr>
            <p:cNvSpPr/>
            <p:nvPr/>
          </p:nvSpPr>
          <p:spPr>
            <a:xfrm flipH="1">
              <a:off x="2863784" y="889813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BCC7F3B1-DF3B-4454-8D20-D2C585EAF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9983" y="1069527"/>
              <a:ext cx="333308" cy="333308"/>
            </a:xfrm>
            <a:prstGeom prst="rect">
              <a:avLst/>
            </a:prstGeom>
          </p:spPr>
        </p:pic>
      </p:grpSp>
      <p:pic>
        <p:nvPicPr>
          <p:cNvPr id="6" name="Picture 5" descr="A person in a uniform&#10;&#10;Description automatically generated with low confidence">
            <a:extLst>
              <a:ext uri="{FF2B5EF4-FFF2-40B4-BE49-F238E27FC236}">
                <a16:creationId xmlns:a16="http://schemas.microsoft.com/office/drawing/2014/main" id="{898BEA41-9E4D-F8E4-4473-B17AA33BA6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1" y="118466"/>
            <a:ext cx="1243190" cy="1542693"/>
          </a:xfrm>
          <a:prstGeom prst="rect">
            <a:avLst/>
          </a:prstGeom>
        </p:spPr>
      </p:pic>
      <p:sp>
        <p:nvSpPr>
          <p:cNvPr id="114" name="Oval 113">
            <a:extLst>
              <a:ext uri="{FF2B5EF4-FFF2-40B4-BE49-F238E27FC236}">
                <a16:creationId xmlns:a16="http://schemas.microsoft.com/office/drawing/2014/main" id="{508FB3E5-A263-4FF7-BBED-E80FF0427B99}"/>
              </a:ext>
            </a:extLst>
          </p:cNvPr>
          <p:cNvSpPr/>
          <p:nvPr/>
        </p:nvSpPr>
        <p:spPr>
          <a:xfrm flipH="1">
            <a:off x="7700597" y="3165549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3E5093F-A500-49EA-96E4-C13E32AEC83A}"/>
              </a:ext>
            </a:extLst>
          </p:cNvPr>
          <p:cNvSpPr/>
          <p:nvPr/>
        </p:nvSpPr>
        <p:spPr>
          <a:xfrm flipH="1">
            <a:off x="7530501" y="3861048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809C84D9-C39A-4D05-823D-ED1F961A1A16}"/>
              </a:ext>
            </a:extLst>
          </p:cNvPr>
          <p:cNvSpPr/>
          <p:nvPr/>
        </p:nvSpPr>
        <p:spPr>
          <a:xfrm flipH="1">
            <a:off x="7159835" y="4581128"/>
            <a:ext cx="114413" cy="114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Connector: Elbow 126">
            <a:extLst>
              <a:ext uri="{FF2B5EF4-FFF2-40B4-BE49-F238E27FC236}">
                <a16:creationId xmlns:a16="http://schemas.microsoft.com/office/drawing/2014/main" id="{C1028959-CEC8-4ADC-B65F-754714F3C8C4}"/>
              </a:ext>
            </a:extLst>
          </p:cNvPr>
          <p:cNvCxnSpPr>
            <a:cxnSpLocks/>
            <a:stCxn id="116" idx="2"/>
            <a:endCxn id="69" idx="1"/>
          </p:cNvCxnSpPr>
          <p:nvPr/>
        </p:nvCxnSpPr>
        <p:spPr>
          <a:xfrm>
            <a:off x="7274248" y="4638335"/>
            <a:ext cx="742908" cy="120041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: Elbow 127">
            <a:extLst>
              <a:ext uri="{FF2B5EF4-FFF2-40B4-BE49-F238E27FC236}">
                <a16:creationId xmlns:a16="http://schemas.microsoft.com/office/drawing/2014/main" id="{057F3093-6770-4F96-B6AD-59623F02DC6C}"/>
              </a:ext>
            </a:extLst>
          </p:cNvPr>
          <p:cNvCxnSpPr>
            <a:cxnSpLocks/>
            <a:stCxn id="115" idx="2"/>
            <a:endCxn id="66" idx="1"/>
          </p:cNvCxnSpPr>
          <p:nvPr/>
        </p:nvCxnSpPr>
        <p:spPr>
          <a:xfrm>
            <a:off x="7644914" y="3918255"/>
            <a:ext cx="802897" cy="72390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: Elbow 129">
            <a:extLst>
              <a:ext uri="{FF2B5EF4-FFF2-40B4-BE49-F238E27FC236}">
                <a16:creationId xmlns:a16="http://schemas.microsoft.com/office/drawing/2014/main" id="{0DE01BE6-7133-4D12-9B71-AFE35D154559}"/>
              </a:ext>
            </a:extLst>
          </p:cNvPr>
          <p:cNvCxnSpPr>
            <a:cxnSpLocks/>
            <a:stCxn id="114" idx="2"/>
            <a:endCxn id="63" idx="1"/>
          </p:cNvCxnSpPr>
          <p:nvPr/>
        </p:nvCxnSpPr>
        <p:spPr>
          <a:xfrm>
            <a:off x="7815010" y="3222756"/>
            <a:ext cx="1155739" cy="2473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F762AFF-C7D6-4B5C-9B22-3F3AF223AA61}"/>
              </a:ext>
            </a:extLst>
          </p:cNvPr>
          <p:cNvGrpSpPr/>
          <p:nvPr/>
        </p:nvGrpSpPr>
        <p:grpSpPr>
          <a:xfrm>
            <a:off x="8017156" y="5437561"/>
            <a:ext cx="2239872" cy="802372"/>
            <a:chOff x="8017156" y="5437561"/>
            <a:chExt cx="2239872" cy="802372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0B3D76C4-AC97-455F-8ABD-A452B7A1791A}"/>
                </a:ext>
              </a:extLst>
            </p:cNvPr>
            <p:cNvSpPr/>
            <p:nvPr/>
          </p:nvSpPr>
          <p:spPr>
            <a:xfrm>
              <a:off x="8017156" y="5437561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72000" rtlCol="0" anchor="ctr"/>
            <a:lstStyle/>
            <a:p>
              <a:pPr lvl="0"/>
              <a:r>
                <a:rPr lang="en-US" sz="1400" b="1" dirty="0">
                  <a:solidFill>
                    <a:prstClr val="white"/>
                  </a:solidFill>
                </a:rPr>
                <a:t>HPAT expert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870AADA-D617-4974-ABBD-70B4E0EA5F4E}"/>
                </a:ext>
              </a:extLst>
            </p:cNvPr>
            <p:cNvSpPr/>
            <p:nvPr/>
          </p:nvSpPr>
          <p:spPr>
            <a:xfrm>
              <a:off x="8105000" y="5491357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4EA5F0A5-0A78-4BE6-99DA-3492E79A6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5735" y="5672092"/>
              <a:ext cx="333308" cy="333308"/>
            </a:xfrm>
            <a:prstGeom prst="rect">
              <a:avLst/>
            </a:prstGeom>
          </p:spPr>
        </p:pic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3623241-5F5B-4CD7-89D4-B36BF5A7D7C1}"/>
              </a:ext>
            </a:extLst>
          </p:cNvPr>
          <p:cNvGrpSpPr/>
          <p:nvPr/>
        </p:nvGrpSpPr>
        <p:grpSpPr>
          <a:xfrm>
            <a:off x="8970749" y="3068960"/>
            <a:ext cx="2239872" cy="802372"/>
            <a:chOff x="8970749" y="3447625"/>
            <a:chExt cx="2239872" cy="802372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678CD9E-6BC7-43E4-BF5B-BD5CC60EA153}"/>
                </a:ext>
              </a:extLst>
            </p:cNvPr>
            <p:cNvSpPr/>
            <p:nvPr/>
          </p:nvSpPr>
          <p:spPr>
            <a:xfrm>
              <a:off x="8970749" y="3447625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0" rtlCol="0" anchor="ctr"/>
            <a:lstStyle/>
            <a:p>
              <a:pPr lvl="0"/>
              <a:r>
                <a:rPr lang="en-US" sz="1300" b="1" dirty="0">
                  <a:solidFill>
                    <a:prstClr val="white"/>
                  </a:solidFill>
                </a:rPr>
                <a:t>Dermatologist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67E4CEC-1444-43F5-A660-04F56F956F3A}"/>
                </a:ext>
              </a:extLst>
            </p:cNvPr>
            <p:cNvSpPr/>
            <p:nvPr/>
          </p:nvSpPr>
          <p:spPr>
            <a:xfrm>
              <a:off x="9058593" y="3501421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AF47BD8-1330-4069-A828-333AED6484C5}"/>
              </a:ext>
            </a:extLst>
          </p:cNvPr>
          <p:cNvGrpSpPr/>
          <p:nvPr/>
        </p:nvGrpSpPr>
        <p:grpSpPr>
          <a:xfrm>
            <a:off x="8447811" y="4240970"/>
            <a:ext cx="2239872" cy="802372"/>
            <a:chOff x="8429364" y="4442594"/>
            <a:chExt cx="2239872" cy="802372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3792A380-9723-49A1-BEF7-92E92021F834}"/>
                </a:ext>
              </a:extLst>
            </p:cNvPr>
            <p:cNvSpPr/>
            <p:nvPr/>
          </p:nvSpPr>
          <p:spPr>
            <a:xfrm>
              <a:off x="8429364" y="4442594"/>
              <a:ext cx="2239872" cy="80237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8000" rIns="0" rtlCol="0" anchor="ctr"/>
            <a:lstStyle/>
            <a:p>
              <a:pPr lvl="0"/>
              <a:r>
                <a:rPr lang="en-US" sz="1400" b="1" dirty="0">
                  <a:solidFill>
                    <a:prstClr val="white"/>
                  </a:solidFill>
                </a:rPr>
                <a:t>&gt;20,000 students over &gt;25 years 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EDF6995-E5DD-41BF-A94E-B470E199B731}"/>
                </a:ext>
              </a:extLst>
            </p:cNvPr>
            <p:cNvSpPr/>
            <p:nvPr/>
          </p:nvSpPr>
          <p:spPr>
            <a:xfrm>
              <a:off x="8517208" y="4496390"/>
              <a:ext cx="694779" cy="6947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6EB5A61-22D6-4151-B71C-CB3D14C1480E}"/>
                </a:ext>
              </a:extLst>
            </p:cNvPr>
            <p:cNvSpPr/>
            <p:nvPr/>
          </p:nvSpPr>
          <p:spPr>
            <a:xfrm>
              <a:off x="8669841" y="4638736"/>
              <a:ext cx="372020" cy="405742"/>
            </a:xfrm>
            <a:custGeom>
              <a:avLst/>
              <a:gdLst>
                <a:gd name="connsiteX0" fmla="*/ 1043202 w 1485392"/>
                <a:gd name="connsiteY0" fmla="*/ 343806 h 1620048"/>
                <a:gd name="connsiteX1" fmla="*/ 1031296 w 1485392"/>
                <a:gd name="connsiteY1" fmla="*/ 343806 h 1620048"/>
                <a:gd name="connsiteX2" fmla="*/ 1031296 w 1485392"/>
                <a:gd name="connsiteY2" fmla="*/ 91582 h 1620048"/>
                <a:gd name="connsiteX3" fmla="*/ 1043202 w 1485392"/>
                <a:gd name="connsiteY3" fmla="*/ 163646 h 1620048"/>
                <a:gd name="connsiteX4" fmla="*/ 569966 w 1485392"/>
                <a:gd name="connsiteY4" fmla="*/ 243217 h 1620048"/>
                <a:gd name="connsiteX5" fmla="*/ 619076 w 1485392"/>
                <a:gd name="connsiteY5" fmla="*/ 252224 h 1620048"/>
                <a:gd name="connsiteX6" fmla="*/ 619076 w 1485392"/>
                <a:gd name="connsiteY6" fmla="*/ 240214 h 1620048"/>
                <a:gd name="connsiteX7" fmla="*/ 572943 w 1485392"/>
                <a:gd name="connsiteY7" fmla="*/ 231206 h 1620048"/>
                <a:gd name="connsiteX8" fmla="*/ 517881 w 1485392"/>
                <a:gd name="connsiteY8" fmla="*/ 222198 h 1620048"/>
                <a:gd name="connsiteX9" fmla="*/ 492582 w 1485392"/>
                <a:gd name="connsiteY9" fmla="*/ 226702 h 1620048"/>
                <a:gd name="connsiteX10" fmla="*/ 492582 w 1485392"/>
                <a:gd name="connsiteY10" fmla="*/ 240214 h 1620048"/>
                <a:gd name="connsiteX11" fmla="*/ 517881 w 1485392"/>
                <a:gd name="connsiteY11" fmla="*/ 235710 h 1620048"/>
                <a:gd name="connsiteX12" fmla="*/ 569966 w 1485392"/>
                <a:gd name="connsiteY12" fmla="*/ 243217 h 1620048"/>
                <a:gd name="connsiteX13" fmla="*/ 425615 w 1485392"/>
                <a:gd name="connsiteY13" fmla="*/ 234209 h 1620048"/>
                <a:gd name="connsiteX14" fmla="*/ 450914 w 1485392"/>
                <a:gd name="connsiteY14" fmla="*/ 238712 h 1620048"/>
                <a:gd name="connsiteX15" fmla="*/ 450914 w 1485392"/>
                <a:gd name="connsiteY15" fmla="*/ 225200 h 1620048"/>
                <a:gd name="connsiteX16" fmla="*/ 425615 w 1485392"/>
                <a:gd name="connsiteY16" fmla="*/ 220697 h 1620048"/>
                <a:gd name="connsiteX17" fmla="*/ 370553 w 1485392"/>
                <a:gd name="connsiteY17" fmla="*/ 229705 h 1620048"/>
                <a:gd name="connsiteX18" fmla="*/ 324420 w 1485392"/>
                <a:gd name="connsiteY18" fmla="*/ 238712 h 1620048"/>
                <a:gd name="connsiteX19" fmla="*/ 324420 w 1485392"/>
                <a:gd name="connsiteY19" fmla="*/ 250723 h 1620048"/>
                <a:gd name="connsiteX20" fmla="*/ 373529 w 1485392"/>
                <a:gd name="connsiteY20" fmla="*/ 241715 h 1620048"/>
                <a:gd name="connsiteX21" fmla="*/ 425615 w 1485392"/>
                <a:gd name="connsiteY21" fmla="*/ 234209 h 1620048"/>
                <a:gd name="connsiteX22" fmla="*/ 425615 w 1485392"/>
                <a:gd name="connsiteY22" fmla="*/ 204182 h 1620048"/>
                <a:gd name="connsiteX23" fmla="*/ 450914 w 1485392"/>
                <a:gd name="connsiteY23" fmla="*/ 208686 h 1620048"/>
                <a:gd name="connsiteX24" fmla="*/ 450914 w 1485392"/>
                <a:gd name="connsiteY24" fmla="*/ 195174 h 1620048"/>
                <a:gd name="connsiteX25" fmla="*/ 425615 w 1485392"/>
                <a:gd name="connsiteY25" fmla="*/ 190670 h 1620048"/>
                <a:gd name="connsiteX26" fmla="*/ 370553 w 1485392"/>
                <a:gd name="connsiteY26" fmla="*/ 199678 h 1620048"/>
                <a:gd name="connsiteX27" fmla="*/ 324420 w 1485392"/>
                <a:gd name="connsiteY27" fmla="*/ 208686 h 1620048"/>
                <a:gd name="connsiteX28" fmla="*/ 324420 w 1485392"/>
                <a:gd name="connsiteY28" fmla="*/ 220697 h 1620048"/>
                <a:gd name="connsiteX29" fmla="*/ 373529 w 1485392"/>
                <a:gd name="connsiteY29" fmla="*/ 211688 h 1620048"/>
                <a:gd name="connsiteX30" fmla="*/ 425615 w 1485392"/>
                <a:gd name="connsiteY30" fmla="*/ 204182 h 1620048"/>
                <a:gd name="connsiteX31" fmla="*/ 425615 w 1485392"/>
                <a:gd name="connsiteY31" fmla="*/ 265737 h 1620048"/>
                <a:gd name="connsiteX32" fmla="*/ 450914 w 1485392"/>
                <a:gd name="connsiteY32" fmla="*/ 270241 h 1620048"/>
                <a:gd name="connsiteX33" fmla="*/ 450914 w 1485392"/>
                <a:gd name="connsiteY33" fmla="*/ 256729 h 1620048"/>
                <a:gd name="connsiteX34" fmla="*/ 425615 w 1485392"/>
                <a:gd name="connsiteY34" fmla="*/ 252224 h 1620048"/>
                <a:gd name="connsiteX35" fmla="*/ 370553 w 1485392"/>
                <a:gd name="connsiteY35" fmla="*/ 261233 h 1620048"/>
                <a:gd name="connsiteX36" fmla="*/ 324420 w 1485392"/>
                <a:gd name="connsiteY36" fmla="*/ 270241 h 1620048"/>
                <a:gd name="connsiteX37" fmla="*/ 324420 w 1485392"/>
                <a:gd name="connsiteY37" fmla="*/ 282251 h 1620048"/>
                <a:gd name="connsiteX38" fmla="*/ 373529 w 1485392"/>
                <a:gd name="connsiteY38" fmla="*/ 273243 h 1620048"/>
                <a:gd name="connsiteX39" fmla="*/ 425615 w 1485392"/>
                <a:gd name="connsiteY39" fmla="*/ 265737 h 1620048"/>
                <a:gd name="connsiteX40" fmla="*/ 425615 w 1485392"/>
                <a:gd name="connsiteY40" fmla="*/ 172654 h 1620048"/>
                <a:gd name="connsiteX41" fmla="*/ 450914 w 1485392"/>
                <a:gd name="connsiteY41" fmla="*/ 177158 h 1620048"/>
                <a:gd name="connsiteX42" fmla="*/ 450914 w 1485392"/>
                <a:gd name="connsiteY42" fmla="*/ 163646 h 1620048"/>
                <a:gd name="connsiteX43" fmla="*/ 425615 w 1485392"/>
                <a:gd name="connsiteY43" fmla="*/ 159142 h 1620048"/>
                <a:gd name="connsiteX44" fmla="*/ 370553 w 1485392"/>
                <a:gd name="connsiteY44" fmla="*/ 168150 h 1620048"/>
                <a:gd name="connsiteX45" fmla="*/ 324420 w 1485392"/>
                <a:gd name="connsiteY45" fmla="*/ 177158 h 1620048"/>
                <a:gd name="connsiteX46" fmla="*/ 324420 w 1485392"/>
                <a:gd name="connsiteY46" fmla="*/ 189169 h 1620048"/>
                <a:gd name="connsiteX47" fmla="*/ 373529 w 1485392"/>
                <a:gd name="connsiteY47" fmla="*/ 180160 h 1620048"/>
                <a:gd name="connsiteX48" fmla="*/ 425615 w 1485392"/>
                <a:gd name="connsiteY48" fmla="*/ 172654 h 1620048"/>
                <a:gd name="connsiteX49" fmla="*/ 345254 w 1485392"/>
                <a:gd name="connsiteY49" fmla="*/ 1091473 h 1620048"/>
                <a:gd name="connsiteX50" fmla="*/ 200903 w 1485392"/>
                <a:gd name="connsiteY50" fmla="*/ 578015 h 1620048"/>
                <a:gd name="connsiteX51" fmla="*/ 200903 w 1485392"/>
                <a:gd name="connsiteY51" fmla="*/ 0 h 1620048"/>
                <a:gd name="connsiteX52" fmla="*/ 1317024 w 1485392"/>
                <a:gd name="connsiteY52" fmla="*/ 0 h 1620048"/>
                <a:gd name="connsiteX53" fmla="*/ 1317024 w 1485392"/>
                <a:gd name="connsiteY53" fmla="*/ 578015 h 1620048"/>
                <a:gd name="connsiteX54" fmla="*/ 1172672 w 1485392"/>
                <a:gd name="connsiteY54" fmla="*/ 1091473 h 1620048"/>
                <a:gd name="connsiteX55" fmla="*/ 758963 w 1485392"/>
                <a:gd name="connsiteY55" fmla="*/ 1441284 h 1620048"/>
                <a:gd name="connsiteX56" fmla="*/ 345254 w 1485392"/>
                <a:gd name="connsiteY56" fmla="*/ 1091473 h 1620048"/>
                <a:gd name="connsiteX57" fmla="*/ 642886 w 1485392"/>
                <a:gd name="connsiteY57" fmla="*/ 1046432 h 1620048"/>
                <a:gd name="connsiteX58" fmla="*/ 613123 w 1485392"/>
                <a:gd name="connsiteY58" fmla="*/ 1022411 h 1620048"/>
                <a:gd name="connsiteX59" fmla="*/ 629493 w 1485392"/>
                <a:gd name="connsiteY59" fmla="*/ 986379 h 1620048"/>
                <a:gd name="connsiteX60" fmla="*/ 590801 w 1485392"/>
                <a:gd name="connsiteY60" fmla="*/ 993885 h 1620048"/>
                <a:gd name="connsiteX61" fmla="*/ 574431 w 1485392"/>
                <a:gd name="connsiteY61" fmla="*/ 959355 h 1620048"/>
                <a:gd name="connsiteX62" fmla="*/ 556573 w 1485392"/>
                <a:gd name="connsiteY62" fmla="*/ 993885 h 1620048"/>
                <a:gd name="connsiteX63" fmla="*/ 519369 w 1485392"/>
                <a:gd name="connsiteY63" fmla="*/ 986379 h 1620048"/>
                <a:gd name="connsiteX64" fmla="*/ 535739 w 1485392"/>
                <a:gd name="connsiteY64" fmla="*/ 1022411 h 1620048"/>
                <a:gd name="connsiteX65" fmla="*/ 505976 w 1485392"/>
                <a:gd name="connsiteY65" fmla="*/ 1046432 h 1620048"/>
                <a:gd name="connsiteX66" fmla="*/ 543180 w 1485392"/>
                <a:gd name="connsiteY66" fmla="*/ 1055440 h 1620048"/>
                <a:gd name="connsiteX67" fmla="*/ 543180 w 1485392"/>
                <a:gd name="connsiteY67" fmla="*/ 1094475 h 1620048"/>
                <a:gd name="connsiteX68" fmla="*/ 574431 w 1485392"/>
                <a:gd name="connsiteY68" fmla="*/ 1070454 h 1620048"/>
                <a:gd name="connsiteX69" fmla="*/ 604194 w 1485392"/>
                <a:gd name="connsiteY69" fmla="*/ 1094475 h 1620048"/>
                <a:gd name="connsiteX70" fmla="*/ 604194 w 1485392"/>
                <a:gd name="connsiteY70" fmla="*/ 1055440 h 1620048"/>
                <a:gd name="connsiteX71" fmla="*/ 802120 w 1485392"/>
                <a:gd name="connsiteY71" fmla="*/ 1291150 h 1620048"/>
                <a:gd name="connsiteX72" fmla="*/ 839324 w 1485392"/>
                <a:gd name="connsiteY72" fmla="*/ 1273134 h 1620048"/>
                <a:gd name="connsiteX73" fmla="*/ 802120 w 1485392"/>
                <a:gd name="connsiteY73" fmla="*/ 1256619 h 1620048"/>
                <a:gd name="connsiteX74" fmla="*/ 815513 w 1485392"/>
                <a:gd name="connsiteY74" fmla="*/ 1217585 h 1620048"/>
                <a:gd name="connsiteX75" fmla="*/ 776821 w 1485392"/>
                <a:gd name="connsiteY75" fmla="*/ 1232598 h 1620048"/>
                <a:gd name="connsiteX76" fmla="*/ 760451 w 1485392"/>
                <a:gd name="connsiteY76" fmla="*/ 1195065 h 1620048"/>
                <a:gd name="connsiteX77" fmla="*/ 744081 w 1485392"/>
                <a:gd name="connsiteY77" fmla="*/ 1231097 h 1620048"/>
                <a:gd name="connsiteX78" fmla="*/ 705389 w 1485392"/>
                <a:gd name="connsiteY78" fmla="*/ 1216083 h 1620048"/>
                <a:gd name="connsiteX79" fmla="*/ 720271 w 1485392"/>
                <a:gd name="connsiteY79" fmla="*/ 1255118 h 1620048"/>
                <a:gd name="connsiteX80" fmla="*/ 683067 w 1485392"/>
                <a:gd name="connsiteY80" fmla="*/ 1271633 h 1620048"/>
                <a:gd name="connsiteX81" fmla="*/ 720271 w 1485392"/>
                <a:gd name="connsiteY81" fmla="*/ 1289649 h 1620048"/>
                <a:gd name="connsiteX82" fmla="*/ 705389 w 1485392"/>
                <a:gd name="connsiteY82" fmla="*/ 1328684 h 1620048"/>
                <a:gd name="connsiteX83" fmla="*/ 744081 w 1485392"/>
                <a:gd name="connsiteY83" fmla="*/ 1313670 h 1620048"/>
                <a:gd name="connsiteX84" fmla="*/ 760451 w 1485392"/>
                <a:gd name="connsiteY84" fmla="*/ 1351204 h 1620048"/>
                <a:gd name="connsiteX85" fmla="*/ 776821 w 1485392"/>
                <a:gd name="connsiteY85" fmla="*/ 1313670 h 1620048"/>
                <a:gd name="connsiteX86" fmla="*/ 815513 w 1485392"/>
                <a:gd name="connsiteY86" fmla="*/ 1328684 h 1620048"/>
                <a:gd name="connsiteX87" fmla="*/ 720271 w 1485392"/>
                <a:gd name="connsiteY87" fmla="*/ 843752 h 1620048"/>
                <a:gd name="connsiteX88" fmla="*/ 690508 w 1485392"/>
                <a:gd name="connsiteY88" fmla="*/ 869274 h 1620048"/>
                <a:gd name="connsiteX89" fmla="*/ 727711 w 1485392"/>
                <a:gd name="connsiteY89" fmla="*/ 878282 h 1620048"/>
                <a:gd name="connsiteX90" fmla="*/ 727711 w 1485392"/>
                <a:gd name="connsiteY90" fmla="*/ 917317 h 1620048"/>
                <a:gd name="connsiteX91" fmla="*/ 757475 w 1485392"/>
                <a:gd name="connsiteY91" fmla="*/ 893296 h 1620048"/>
                <a:gd name="connsiteX92" fmla="*/ 788726 w 1485392"/>
                <a:gd name="connsiteY92" fmla="*/ 917317 h 1620048"/>
                <a:gd name="connsiteX93" fmla="*/ 790216 w 1485392"/>
                <a:gd name="connsiteY93" fmla="*/ 878282 h 1620048"/>
                <a:gd name="connsiteX94" fmla="*/ 827420 w 1485392"/>
                <a:gd name="connsiteY94" fmla="*/ 869274 h 1620048"/>
                <a:gd name="connsiteX95" fmla="*/ 797657 w 1485392"/>
                <a:gd name="connsiteY95" fmla="*/ 843752 h 1620048"/>
                <a:gd name="connsiteX96" fmla="*/ 814026 w 1485392"/>
                <a:gd name="connsiteY96" fmla="*/ 807720 h 1620048"/>
                <a:gd name="connsiteX97" fmla="*/ 775334 w 1485392"/>
                <a:gd name="connsiteY97" fmla="*/ 815226 h 1620048"/>
                <a:gd name="connsiteX98" fmla="*/ 758964 w 1485392"/>
                <a:gd name="connsiteY98" fmla="*/ 780695 h 1620048"/>
                <a:gd name="connsiteX99" fmla="*/ 742595 w 1485392"/>
                <a:gd name="connsiteY99" fmla="*/ 815226 h 1620048"/>
                <a:gd name="connsiteX100" fmla="*/ 703902 w 1485392"/>
                <a:gd name="connsiteY100" fmla="*/ 807720 h 1620048"/>
                <a:gd name="connsiteX101" fmla="*/ 851229 w 1485392"/>
                <a:gd name="connsiteY101" fmla="*/ 1089971 h 1620048"/>
                <a:gd name="connsiteX102" fmla="*/ 873551 w 1485392"/>
                <a:gd name="connsiteY102" fmla="*/ 1065950 h 1620048"/>
                <a:gd name="connsiteX103" fmla="*/ 840812 w 1485392"/>
                <a:gd name="connsiteY103" fmla="*/ 1059944 h 1620048"/>
                <a:gd name="connsiteX104" fmla="*/ 825930 w 1485392"/>
                <a:gd name="connsiteY104" fmla="*/ 1029918 h 1620048"/>
                <a:gd name="connsiteX105" fmla="*/ 811049 w 1485392"/>
                <a:gd name="connsiteY105" fmla="*/ 1059944 h 1620048"/>
                <a:gd name="connsiteX106" fmla="*/ 778309 w 1485392"/>
                <a:gd name="connsiteY106" fmla="*/ 1065950 h 1620048"/>
                <a:gd name="connsiteX107" fmla="*/ 802120 w 1485392"/>
                <a:gd name="connsiteY107" fmla="*/ 1089971 h 1620048"/>
                <a:gd name="connsiteX108" fmla="*/ 796167 w 1485392"/>
                <a:gd name="connsiteY108" fmla="*/ 1123000 h 1620048"/>
                <a:gd name="connsiteX109" fmla="*/ 825930 w 1485392"/>
                <a:gd name="connsiteY109" fmla="*/ 1107987 h 1620048"/>
                <a:gd name="connsiteX110" fmla="*/ 855694 w 1485392"/>
                <a:gd name="connsiteY110" fmla="*/ 1123000 h 1620048"/>
                <a:gd name="connsiteX111" fmla="*/ 961353 w 1485392"/>
                <a:gd name="connsiteY111" fmla="*/ 971365 h 1620048"/>
                <a:gd name="connsiteX112" fmla="*/ 979211 w 1485392"/>
                <a:gd name="connsiteY112" fmla="*/ 941339 h 1620048"/>
                <a:gd name="connsiteX113" fmla="*/ 944983 w 1485392"/>
                <a:gd name="connsiteY113" fmla="*/ 941339 h 1620048"/>
                <a:gd name="connsiteX114" fmla="*/ 928614 w 1485392"/>
                <a:gd name="connsiteY114" fmla="*/ 911312 h 1620048"/>
                <a:gd name="connsiteX115" fmla="*/ 912244 w 1485392"/>
                <a:gd name="connsiteY115" fmla="*/ 941339 h 1620048"/>
                <a:gd name="connsiteX116" fmla="*/ 878016 w 1485392"/>
                <a:gd name="connsiteY116" fmla="*/ 941339 h 1620048"/>
                <a:gd name="connsiteX117" fmla="*/ 895874 w 1485392"/>
                <a:gd name="connsiteY117" fmla="*/ 971365 h 1620048"/>
                <a:gd name="connsiteX118" fmla="*/ 878016 w 1485392"/>
                <a:gd name="connsiteY118" fmla="*/ 1001392 h 1620048"/>
                <a:gd name="connsiteX119" fmla="*/ 912244 w 1485392"/>
                <a:gd name="connsiteY119" fmla="*/ 1001392 h 1620048"/>
                <a:gd name="connsiteX120" fmla="*/ 928614 w 1485392"/>
                <a:gd name="connsiteY120" fmla="*/ 1031419 h 1620048"/>
                <a:gd name="connsiteX121" fmla="*/ 944983 w 1485392"/>
                <a:gd name="connsiteY121" fmla="*/ 1001392 h 1620048"/>
                <a:gd name="connsiteX122" fmla="*/ 979211 w 1485392"/>
                <a:gd name="connsiteY122" fmla="*/ 1001392 h 1620048"/>
                <a:gd name="connsiteX123" fmla="*/ 1223269 w 1485392"/>
                <a:gd name="connsiteY123" fmla="*/ 247721 h 1620048"/>
                <a:gd name="connsiteX124" fmla="*/ 1202435 w 1485392"/>
                <a:gd name="connsiteY124" fmla="*/ 268739 h 1620048"/>
                <a:gd name="connsiteX125" fmla="*/ 1196483 w 1485392"/>
                <a:gd name="connsiteY125" fmla="*/ 291260 h 1620048"/>
                <a:gd name="connsiteX126" fmla="*/ 1196483 w 1485392"/>
                <a:gd name="connsiteY126" fmla="*/ 297265 h 1620048"/>
                <a:gd name="connsiteX127" fmla="*/ 1209876 w 1485392"/>
                <a:gd name="connsiteY127" fmla="*/ 288257 h 1620048"/>
                <a:gd name="connsiteX128" fmla="*/ 1218805 w 1485392"/>
                <a:gd name="connsiteY128" fmla="*/ 277748 h 1620048"/>
                <a:gd name="connsiteX129" fmla="*/ 1223269 w 1485392"/>
                <a:gd name="connsiteY129" fmla="*/ 255227 h 1620048"/>
                <a:gd name="connsiteX130" fmla="*/ 1223269 w 1485392"/>
                <a:gd name="connsiteY130" fmla="*/ 247721 h 1620048"/>
                <a:gd name="connsiteX131" fmla="*/ 1107193 w 1485392"/>
                <a:gd name="connsiteY131" fmla="*/ 420375 h 1620048"/>
                <a:gd name="connsiteX132" fmla="*/ 1136956 w 1485392"/>
                <a:gd name="connsiteY132" fmla="*/ 424879 h 1620048"/>
                <a:gd name="connsiteX133" fmla="*/ 1162255 w 1485392"/>
                <a:gd name="connsiteY133" fmla="*/ 411366 h 1620048"/>
                <a:gd name="connsiteX134" fmla="*/ 1133980 w 1485392"/>
                <a:gd name="connsiteY134" fmla="*/ 406863 h 1620048"/>
                <a:gd name="connsiteX135" fmla="*/ 1107193 w 1485392"/>
                <a:gd name="connsiteY135" fmla="*/ 420375 h 1620048"/>
                <a:gd name="connsiteX136" fmla="*/ 1107193 w 1485392"/>
                <a:gd name="connsiteY136" fmla="*/ 403860 h 1620048"/>
                <a:gd name="connsiteX137" fmla="*/ 1114634 w 1485392"/>
                <a:gd name="connsiteY137" fmla="*/ 378337 h 1620048"/>
                <a:gd name="connsiteX138" fmla="*/ 1114634 w 1485392"/>
                <a:gd name="connsiteY138" fmla="*/ 375336 h 1620048"/>
                <a:gd name="connsiteX139" fmla="*/ 1092311 w 1485392"/>
                <a:gd name="connsiteY139" fmla="*/ 393352 h 1620048"/>
                <a:gd name="connsiteX140" fmla="*/ 1092311 w 1485392"/>
                <a:gd name="connsiteY140" fmla="*/ 393352 h 1620048"/>
                <a:gd name="connsiteX141" fmla="*/ 1084871 w 1485392"/>
                <a:gd name="connsiteY141" fmla="*/ 418875 h 1620048"/>
                <a:gd name="connsiteX142" fmla="*/ 1084871 w 1485392"/>
                <a:gd name="connsiteY142" fmla="*/ 421876 h 1620048"/>
                <a:gd name="connsiteX143" fmla="*/ 1107193 w 1485392"/>
                <a:gd name="connsiteY143" fmla="*/ 403860 h 1620048"/>
                <a:gd name="connsiteX144" fmla="*/ 1119098 w 1485392"/>
                <a:gd name="connsiteY144" fmla="*/ 400859 h 1620048"/>
                <a:gd name="connsiteX145" fmla="*/ 1119098 w 1485392"/>
                <a:gd name="connsiteY145" fmla="*/ 400859 h 1620048"/>
                <a:gd name="connsiteX146" fmla="*/ 1125051 w 1485392"/>
                <a:gd name="connsiteY146" fmla="*/ 399356 h 1620048"/>
                <a:gd name="connsiteX147" fmla="*/ 1136956 w 1485392"/>
                <a:gd name="connsiteY147" fmla="*/ 381340 h 1620048"/>
                <a:gd name="connsiteX148" fmla="*/ 1139931 w 1485392"/>
                <a:gd name="connsiteY148" fmla="*/ 366327 h 1620048"/>
                <a:gd name="connsiteX149" fmla="*/ 1136956 w 1485392"/>
                <a:gd name="connsiteY149" fmla="*/ 352814 h 1620048"/>
                <a:gd name="connsiteX150" fmla="*/ 1123563 w 1485392"/>
                <a:gd name="connsiteY150" fmla="*/ 367828 h 1620048"/>
                <a:gd name="connsiteX151" fmla="*/ 1119098 w 1485392"/>
                <a:gd name="connsiteY151" fmla="*/ 400857 h 1620048"/>
                <a:gd name="connsiteX152" fmla="*/ 1147373 w 1485392"/>
                <a:gd name="connsiteY152" fmla="*/ 376837 h 1620048"/>
                <a:gd name="connsiteX153" fmla="*/ 1147373 w 1485392"/>
                <a:gd name="connsiteY153" fmla="*/ 376837 h 1620048"/>
                <a:gd name="connsiteX154" fmla="*/ 1153326 w 1485392"/>
                <a:gd name="connsiteY154" fmla="*/ 373836 h 1620048"/>
                <a:gd name="connsiteX155" fmla="*/ 1160767 w 1485392"/>
                <a:gd name="connsiteY155" fmla="*/ 354319 h 1620048"/>
                <a:gd name="connsiteX156" fmla="*/ 1160767 w 1485392"/>
                <a:gd name="connsiteY156" fmla="*/ 349815 h 1620048"/>
                <a:gd name="connsiteX157" fmla="*/ 1153326 w 1485392"/>
                <a:gd name="connsiteY157" fmla="*/ 325793 h 1620048"/>
                <a:gd name="connsiteX158" fmla="*/ 1142909 w 1485392"/>
                <a:gd name="connsiteY158" fmla="*/ 343809 h 1620048"/>
                <a:gd name="connsiteX159" fmla="*/ 1147373 w 1485392"/>
                <a:gd name="connsiteY159" fmla="*/ 376839 h 1620048"/>
                <a:gd name="connsiteX160" fmla="*/ 1168207 w 1485392"/>
                <a:gd name="connsiteY160" fmla="*/ 346811 h 1620048"/>
                <a:gd name="connsiteX161" fmla="*/ 1168207 w 1485392"/>
                <a:gd name="connsiteY161" fmla="*/ 346811 h 1620048"/>
                <a:gd name="connsiteX162" fmla="*/ 1174160 w 1485392"/>
                <a:gd name="connsiteY162" fmla="*/ 342306 h 1620048"/>
                <a:gd name="connsiteX163" fmla="*/ 1177135 w 1485392"/>
                <a:gd name="connsiteY163" fmla="*/ 327293 h 1620048"/>
                <a:gd name="connsiteX164" fmla="*/ 1177135 w 1485392"/>
                <a:gd name="connsiteY164" fmla="*/ 321288 h 1620048"/>
                <a:gd name="connsiteX165" fmla="*/ 1163741 w 1485392"/>
                <a:gd name="connsiteY165" fmla="*/ 295765 h 1620048"/>
                <a:gd name="connsiteX166" fmla="*/ 1159277 w 1485392"/>
                <a:gd name="connsiteY166" fmla="*/ 315282 h 1620048"/>
                <a:gd name="connsiteX167" fmla="*/ 1168206 w 1485392"/>
                <a:gd name="connsiteY167" fmla="*/ 346811 h 1620048"/>
                <a:gd name="connsiteX168" fmla="*/ 1183089 w 1485392"/>
                <a:gd name="connsiteY168" fmla="*/ 312280 h 1620048"/>
                <a:gd name="connsiteX169" fmla="*/ 1183089 w 1485392"/>
                <a:gd name="connsiteY169" fmla="*/ 312280 h 1620048"/>
                <a:gd name="connsiteX170" fmla="*/ 1187554 w 1485392"/>
                <a:gd name="connsiteY170" fmla="*/ 306275 h 1620048"/>
                <a:gd name="connsiteX171" fmla="*/ 1187554 w 1485392"/>
                <a:gd name="connsiteY171" fmla="*/ 303273 h 1620048"/>
                <a:gd name="connsiteX172" fmla="*/ 1184579 w 1485392"/>
                <a:gd name="connsiteY172" fmla="*/ 285257 h 1620048"/>
                <a:gd name="connsiteX173" fmla="*/ 1165233 w 1485392"/>
                <a:gd name="connsiteY173" fmla="*/ 264238 h 1620048"/>
                <a:gd name="connsiteX174" fmla="*/ 1163743 w 1485392"/>
                <a:gd name="connsiteY174" fmla="*/ 274748 h 1620048"/>
                <a:gd name="connsiteX175" fmla="*/ 1165233 w 1485392"/>
                <a:gd name="connsiteY175" fmla="*/ 283756 h 1620048"/>
                <a:gd name="connsiteX176" fmla="*/ 1183091 w 1485392"/>
                <a:gd name="connsiteY176" fmla="*/ 312281 h 1620048"/>
                <a:gd name="connsiteX177" fmla="*/ 1189042 w 1485392"/>
                <a:gd name="connsiteY177" fmla="*/ 276248 h 1620048"/>
                <a:gd name="connsiteX178" fmla="*/ 1189042 w 1485392"/>
                <a:gd name="connsiteY178" fmla="*/ 276248 h 1620048"/>
                <a:gd name="connsiteX179" fmla="*/ 1192016 w 1485392"/>
                <a:gd name="connsiteY179" fmla="*/ 270242 h 1620048"/>
                <a:gd name="connsiteX180" fmla="*/ 1184576 w 1485392"/>
                <a:gd name="connsiteY180" fmla="*/ 250725 h 1620048"/>
                <a:gd name="connsiteX181" fmla="*/ 1160765 w 1485392"/>
                <a:gd name="connsiteY181" fmla="*/ 234210 h 1620048"/>
                <a:gd name="connsiteX182" fmla="*/ 1165230 w 1485392"/>
                <a:gd name="connsiteY182" fmla="*/ 255229 h 1620048"/>
                <a:gd name="connsiteX183" fmla="*/ 1189040 w 1485392"/>
                <a:gd name="connsiteY183" fmla="*/ 276248 h 1620048"/>
                <a:gd name="connsiteX184" fmla="*/ 1187552 w 1485392"/>
                <a:gd name="connsiteY184" fmla="*/ 232709 h 1620048"/>
                <a:gd name="connsiteX185" fmla="*/ 1175647 w 1485392"/>
                <a:gd name="connsiteY185" fmla="*/ 214693 h 1620048"/>
                <a:gd name="connsiteX186" fmla="*/ 1150348 w 1485392"/>
                <a:gd name="connsiteY186" fmla="*/ 204184 h 1620048"/>
                <a:gd name="connsiteX187" fmla="*/ 1159277 w 1485392"/>
                <a:gd name="connsiteY187" fmla="*/ 222199 h 1620048"/>
                <a:gd name="connsiteX188" fmla="*/ 1186064 w 1485392"/>
                <a:gd name="connsiteY188" fmla="*/ 237213 h 1620048"/>
                <a:gd name="connsiteX189" fmla="*/ 1187554 w 1485392"/>
                <a:gd name="connsiteY189" fmla="*/ 237213 h 1620048"/>
                <a:gd name="connsiteX190" fmla="*/ 1187554 w 1485392"/>
                <a:gd name="connsiteY190" fmla="*/ 232709 h 1620048"/>
                <a:gd name="connsiteX191" fmla="*/ 1175647 w 1485392"/>
                <a:gd name="connsiteY191" fmla="*/ 204184 h 1620048"/>
                <a:gd name="connsiteX192" fmla="*/ 1174158 w 1485392"/>
                <a:gd name="connsiteY192" fmla="*/ 196677 h 1620048"/>
                <a:gd name="connsiteX193" fmla="*/ 1159276 w 1485392"/>
                <a:gd name="connsiteY193" fmla="*/ 183165 h 1620048"/>
                <a:gd name="connsiteX194" fmla="*/ 1131001 w 1485392"/>
                <a:gd name="connsiteY194" fmla="*/ 178661 h 1620048"/>
                <a:gd name="connsiteX195" fmla="*/ 1144394 w 1485392"/>
                <a:gd name="connsiteY195" fmla="*/ 195175 h 1620048"/>
                <a:gd name="connsiteX196" fmla="*/ 1175646 w 1485392"/>
                <a:gd name="connsiteY196" fmla="*/ 204184 h 1620048"/>
                <a:gd name="connsiteX197" fmla="*/ 1175646 w 1485392"/>
                <a:gd name="connsiteY197" fmla="*/ 204184 h 1620048"/>
                <a:gd name="connsiteX198" fmla="*/ 1169695 w 1485392"/>
                <a:gd name="connsiteY198" fmla="*/ 396355 h 1620048"/>
                <a:gd name="connsiteX199" fmla="*/ 1192017 w 1485392"/>
                <a:gd name="connsiteY199" fmla="*/ 376837 h 1620048"/>
                <a:gd name="connsiteX200" fmla="*/ 1162253 w 1485392"/>
                <a:gd name="connsiteY200" fmla="*/ 378340 h 1620048"/>
                <a:gd name="connsiteX201" fmla="*/ 1141419 w 1485392"/>
                <a:gd name="connsiteY201" fmla="*/ 396356 h 1620048"/>
                <a:gd name="connsiteX202" fmla="*/ 1156301 w 1485392"/>
                <a:gd name="connsiteY202" fmla="*/ 399357 h 1620048"/>
                <a:gd name="connsiteX203" fmla="*/ 1169695 w 1485392"/>
                <a:gd name="connsiteY203" fmla="*/ 396356 h 1620048"/>
                <a:gd name="connsiteX204" fmla="*/ 1194993 w 1485392"/>
                <a:gd name="connsiteY204" fmla="*/ 361824 h 1620048"/>
                <a:gd name="connsiteX205" fmla="*/ 1212851 w 1485392"/>
                <a:gd name="connsiteY205" fmla="*/ 336301 h 1620048"/>
                <a:gd name="connsiteX206" fmla="*/ 1184576 w 1485392"/>
                <a:gd name="connsiteY206" fmla="*/ 345309 h 1620048"/>
                <a:gd name="connsiteX207" fmla="*/ 1184576 w 1485392"/>
                <a:gd name="connsiteY207" fmla="*/ 345309 h 1620048"/>
                <a:gd name="connsiteX208" fmla="*/ 1168206 w 1485392"/>
                <a:gd name="connsiteY208" fmla="*/ 367829 h 1620048"/>
                <a:gd name="connsiteX209" fmla="*/ 1183088 w 1485392"/>
                <a:gd name="connsiteY209" fmla="*/ 366327 h 1620048"/>
                <a:gd name="connsiteX210" fmla="*/ 1194993 w 1485392"/>
                <a:gd name="connsiteY210" fmla="*/ 361822 h 1620048"/>
                <a:gd name="connsiteX211" fmla="*/ 1221780 w 1485392"/>
                <a:gd name="connsiteY211" fmla="*/ 292763 h 1620048"/>
                <a:gd name="connsiteX212" fmla="*/ 1196481 w 1485392"/>
                <a:gd name="connsiteY212" fmla="*/ 307776 h 1620048"/>
                <a:gd name="connsiteX213" fmla="*/ 1186064 w 1485392"/>
                <a:gd name="connsiteY213" fmla="*/ 334800 h 1620048"/>
                <a:gd name="connsiteX214" fmla="*/ 1200946 w 1485392"/>
                <a:gd name="connsiteY214" fmla="*/ 330296 h 1620048"/>
                <a:gd name="connsiteX215" fmla="*/ 1211363 w 1485392"/>
                <a:gd name="connsiteY215" fmla="*/ 321288 h 1620048"/>
                <a:gd name="connsiteX216" fmla="*/ 1221780 w 1485392"/>
                <a:gd name="connsiteY216" fmla="*/ 292763 h 1620048"/>
                <a:gd name="connsiteX217" fmla="*/ 1212851 w 1485392"/>
                <a:gd name="connsiteY217" fmla="*/ 202682 h 1620048"/>
                <a:gd name="connsiteX218" fmla="*/ 1196481 w 1485392"/>
                <a:gd name="connsiteY218" fmla="*/ 228205 h 1620048"/>
                <a:gd name="connsiteX219" fmla="*/ 1194992 w 1485392"/>
                <a:gd name="connsiteY219" fmla="*/ 240215 h 1620048"/>
                <a:gd name="connsiteX220" fmla="*/ 1197967 w 1485392"/>
                <a:gd name="connsiteY220" fmla="*/ 256730 h 1620048"/>
                <a:gd name="connsiteX221" fmla="*/ 1208384 w 1485392"/>
                <a:gd name="connsiteY221" fmla="*/ 246221 h 1620048"/>
                <a:gd name="connsiteX222" fmla="*/ 1214337 w 1485392"/>
                <a:gd name="connsiteY222" fmla="*/ 232709 h 1620048"/>
                <a:gd name="connsiteX223" fmla="*/ 1215826 w 1485392"/>
                <a:gd name="connsiteY223" fmla="*/ 222200 h 1620048"/>
                <a:gd name="connsiteX224" fmla="*/ 1212851 w 1485392"/>
                <a:gd name="connsiteY224" fmla="*/ 202682 h 1620048"/>
                <a:gd name="connsiteX225" fmla="*/ 1183088 w 1485392"/>
                <a:gd name="connsiteY225" fmla="*/ 190672 h 1620048"/>
                <a:gd name="connsiteX226" fmla="*/ 1192017 w 1485392"/>
                <a:gd name="connsiteY226" fmla="*/ 217696 h 1620048"/>
                <a:gd name="connsiteX227" fmla="*/ 1199458 w 1485392"/>
                <a:gd name="connsiteY227" fmla="*/ 204184 h 1620048"/>
                <a:gd name="connsiteX228" fmla="*/ 1202433 w 1485392"/>
                <a:gd name="connsiteY228" fmla="*/ 190672 h 1620048"/>
                <a:gd name="connsiteX229" fmla="*/ 1202433 w 1485392"/>
                <a:gd name="connsiteY229" fmla="*/ 190672 h 1620048"/>
                <a:gd name="connsiteX230" fmla="*/ 1193503 w 1485392"/>
                <a:gd name="connsiteY230" fmla="*/ 162146 h 1620048"/>
                <a:gd name="connsiteX231" fmla="*/ 1183086 w 1485392"/>
                <a:gd name="connsiteY231" fmla="*/ 190672 h 1620048"/>
                <a:gd name="connsiteX232" fmla="*/ 1183086 w 1485392"/>
                <a:gd name="connsiteY232" fmla="*/ 190672 h 1620048"/>
                <a:gd name="connsiteX233" fmla="*/ 1159278 w 1485392"/>
                <a:gd name="connsiteY233" fmla="*/ 147133 h 1620048"/>
                <a:gd name="connsiteX234" fmla="*/ 1160767 w 1485392"/>
                <a:gd name="connsiteY234" fmla="*/ 157642 h 1620048"/>
                <a:gd name="connsiteX235" fmla="*/ 1175649 w 1485392"/>
                <a:gd name="connsiteY235" fmla="*/ 181663 h 1620048"/>
                <a:gd name="connsiteX236" fmla="*/ 1180113 w 1485392"/>
                <a:gd name="connsiteY236" fmla="*/ 166650 h 1620048"/>
                <a:gd name="connsiteX237" fmla="*/ 1180113 w 1485392"/>
                <a:gd name="connsiteY237" fmla="*/ 163649 h 1620048"/>
                <a:gd name="connsiteX238" fmla="*/ 1178623 w 1485392"/>
                <a:gd name="connsiteY238" fmla="*/ 153139 h 1620048"/>
                <a:gd name="connsiteX239" fmla="*/ 1162253 w 1485392"/>
                <a:gd name="connsiteY239" fmla="*/ 127616 h 1620048"/>
                <a:gd name="connsiteX240" fmla="*/ 1159279 w 1485392"/>
                <a:gd name="connsiteY240" fmla="*/ 147134 h 1620048"/>
                <a:gd name="connsiteX241" fmla="*/ 1154813 w 1485392"/>
                <a:gd name="connsiteY241" fmla="*/ 165149 h 1620048"/>
                <a:gd name="connsiteX242" fmla="*/ 1136955 w 1485392"/>
                <a:gd name="connsiteY242" fmla="*/ 154639 h 1620048"/>
                <a:gd name="connsiteX243" fmla="*/ 1108680 w 1485392"/>
                <a:gd name="connsiteY243" fmla="*/ 156142 h 1620048"/>
                <a:gd name="connsiteX244" fmla="*/ 1125050 w 1485392"/>
                <a:gd name="connsiteY244" fmla="*/ 169654 h 1620048"/>
                <a:gd name="connsiteX245" fmla="*/ 1156301 w 1485392"/>
                <a:gd name="connsiteY245" fmla="*/ 171156 h 1620048"/>
                <a:gd name="connsiteX246" fmla="*/ 1157790 w 1485392"/>
                <a:gd name="connsiteY246" fmla="*/ 171156 h 1620048"/>
                <a:gd name="connsiteX247" fmla="*/ 1154816 w 1485392"/>
                <a:gd name="connsiteY247" fmla="*/ 165151 h 1620048"/>
                <a:gd name="connsiteX248" fmla="*/ 1126538 w 1485392"/>
                <a:gd name="connsiteY248" fmla="*/ 108098 h 1620048"/>
                <a:gd name="connsiteX249" fmla="*/ 1131002 w 1485392"/>
                <a:gd name="connsiteY249" fmla="*/ 130618 h 1620048"/>
                <a:gd name="connsiteX250" fmla="*/ 1151836 w 1485392"/>
                <a:gd name="connsiteY250" fmla="*/ 150135 h 1620048"/>
                <a:gd name="connsiteX251" fmla="*/ 1153326 w 1485392"/>
                <a:gd name="connsiteY251" fmla="*/ 133621 h 1620048"/>
                <a:gd name="connsiteX252" fmla="*/ 1148861 w 1485392"/>
                <a:gd name="connsiteY252" fmla="*/ 121610 h 1620048"/>
                <a:gd name="connsiteX253" fmla="*/ 1128027 w 1485392"/>
                <a:gd name="connsiteY253" fmla="*/ 100591 h 1620048"/>
                <a:gd name="connsiteX254" fmla="*/ 1126538 w 1485392"/>
                <a:gd name="connsiteY254" fmla="*/ 108098 h 1620048"/>
                <a:gd name="connsiteX255" fmla="*/ 1087845 w 1485392"/>
                <a:gd name="connsiteY255" fmla="*/ 111099 h 1620048"/>
                <a:gd name="connsiteX256" fmla="*/ 1104215 w 1485392"/>
                <a:gd name="connsiteY256" fmla="*/ 135121 h 1620048"/>
                <a:gd name="connsiteX257" fmla="*/ 1129514 w 1485392"/>
                <a:gd name="connsiteY257" fmla="*/ 144128 h 1620048"/>
                <a:gd name="connsiteX258" fmla="*/ 1122073 w 1485392"/>
                <a:gd name="connsiteY258" fmla="*/ 133619 h 1620048"/>
                <a:gd name="connsiteX259" fmla="*/ 1122073 w 1485392"/>
                <a:gd name="connsiteY259" fmla="*/ 133619 h 1620048"/>
                <a:gd name="connsiteX260" fmla="*/ 1117609 w 1485392"/>
                <a:gd name="connsiteY260" fmla="*/ 123109 h 1620048"/>
                <a:gd name="connsiteX261" fmla="*/ 1114634 w 1485392"/>
                <a:gd name="connsiteY261" fmla="*/ 120108 h 1620048"/>
                <a:gd name="connsiteX262" fmla="*/ 1087847 w 1485392"/>
                <a:gd name="connsiteY262" fmla="*/ 111100 h 1620048"/>
                <a:gd name="connsiteX263" fmla="*/ 971769 w 1485392"/>
                <a:gd name="connsiteY263" fmla="*/ 346809 h 1620048"/>
                <a:gd name="connsiteX264" fmla="*/ 991115 w 1485392"/>
                <a:gd name="connsiteY264" fmla="*/ 363324 h 1620048"/>
                <a:gd name="connsiteX265" fmla="*/ 1016414 w 1485392"/>
                <a:gd name="connsiteY265" fmla="*/ 363324 h 1620048"/>
                <a:gd name="connsiteX266" fmla="*/ 1010461 w 1485392"/>
                <a:gd name="connsiteY266" fmla="*/ 399356 h 1620048"/>
                <a:gd name="connsiteX267" fmla="*/ 1019390 w 1485392"/>
                <a:gd name="connsiteY267" fmla="*/ 442894 h 1620048"/>
                <a:gd name="connsiteX268" fmla="*/ 973257 w 1485392"/>
                <a:gd name="connsiteY268" fmla="*/ 427881 h 1620048"/>
                <a:gd name="connsiteX269" fmla="*/ 971768 w 1485392"/>
                <a:gd name="connsiteY269" fmla="*/ 427881 h 1620048"/>
                <a:gd name="connsiteX270" fmla="*/ 968793 w 1485392"/>
                <a:gd name="connsiteY270" fmla="*/ 435388 h 1620048"/>
                <a:gd name="connsiteX271" fmla="*/ 970282 w 1485392"/>
                <a:gd name="connsiteY271" fmla="*/ 435388 h 1620048"/>
                <a:gd name="connsiteX272" fmla="*/ 1005998 w 1485392"/>
                <a:gd name="connsiteY272" fmla="*/ 448900 h 1620048"/>
                <a:gd name="connsiteX273" fmla="*/ 1023856 w 1485392"/>
                <a:gd name="connsiteY273" fmla="*/ 451901 h 1620048"/>
                <a:gd name="connsiteX274" fmla="*/ 1020881 w 1485392"/>
                <a:gd name="connsiteY274" fmla="*/ 459408 h 1620048"/>
                <a:gd name="connsiteX275" fmla="*/ 1031298 w 1485392"/>
                <a:gd name="connsiteY275" fmla="*/ 469917 h 1620048"/>
                <a:gd name="connsiteX276" fmla="*/ 1041715 w 1485392"/>
                <a:gd name="connsiteY276" fmla="*/ 459408 h 1620048"/>
                <a:gd name="connsiteX277" fmla="*/ 1038741 w 1485392"/>
                <a:gd name="connsiteY277" fmla="*/ 451901 h 1620048"/>
                <a:gd name="connsiteX278" fmla="*/ 1055111 w 1485392"/>
                <a:gd name="connsiteY278" fmla="*/ 448900 h 1620048"/>
                <a:gd name="connsiteX279" fmla="*/ 1092315 w 1485392"/>
                <a:gd name="connsiteY279" fmla="*/ 435388 h 1620048"/>
                <a:gd name="connsiteX280" fmla="*/ 1093804 w 1485392"/>
                <a:gd name="connsiteY280" fmla="*/ 435388 h 1620048"/>
                <a:gd name="connsiteX281" fmla="*/ 1090829 w 1485392"/>
                <a:gd name="connsiteY281" fmla="*/ 426380 h 1620048"/>
                <a:gd name="connsiteX282" fmla="*/ 1089340 w 1485392"/>
                <a:gd name="connsiteY282" fmla="*/ 426380 h 1620048"/>
                <a:gd name="connsiteX283" fmla="*/ 1043207 w 1485392"/>
                <a:gd name="connsiteY283" fmla="*/ 441393 h 1620048"/>
                <a:gd name="connsiteX284" fmla="*/ 1052136 w 1485392"/>
                <a:gd name="connsiteY284" fmla="*/ 397854 h 1620048"/>
                <a:gd name="connsiteX285" fmla="*/ 1046183 w 1485392"/>
                <a:gd name="connsiteY285" fmla="*/ 361822 h 1620048"/>
                <a:gd name="connsiteX286" fmla="*/ 1071482 w 1485392"/>
                <a:gd name="connsiteY286" fmla="*/ 361822 h 1620048"/>
                <a:gd name="connsiteX287" fmla="*/ 1090828 w 1485392"/>
                <a:gd name="connsiteY287" fmla="*/ 345308 h 1620048"/>
                <a:gd name="connsiteX288" fmla="*/ 1078923 w 1485392"/>
                <a:gd name="connsiteY288" fmla="*/ 333297 h 1620048"/>
                <a:gd name="connsiteX289" fmla="*/ 1067017 w 1485392"/>
                <a:gd name="connsiteY289" fmla="*/ 345308 h 1620048"/>
                <a:gd name="connsiteX290" fmla="*/ 1068507 w 1485392"/>
                <a:gd name="connsiteY290" fmla="*/ 349812 h 1620048"/>
                <a:gd name="connsiteX291" fmla="*/ 1065532 w 1485392"/>
                <a:gd name="connsiteY291" fmla="*/ 354315 h 1620048"/>
                <a:gd name="connsiteX292" fmla="*/ 1050650 w 1485392"/>
                <a:gd name="connsiteY292" fmla="*/ 354315 h 1620048"/>
                <a:gd name="connsiteX293" fmla="*/ 1050650 w 1485392"/>
                <a:gd name="connsiteY293" fmla="*/ 163646 h 1620048"/>
                <a:gd name="connsiteX294" fmla="*/ 1034280 w 1485392"/>
                <a:gd name="connsiteY294" fmla="*/ 76568 h 1620048"/>
                <a:gd name="connsiteX295" fmla="*/ 1029816 w 1485392"/>
                <a:gd name="connsiteY295" fmla="*/ 67560 h 1620048"/>
                <a:gd name="connsiteX296" fmla="*/ 1025352 w 1485392"/>
                <a:gd name="connsiteY296" fmla="*/ 76568 h 1620048"/>
                <a:gd name="connsiteX297" fmla="*/ 1008982 w 1485392"/>
                <a:gd name="connsiteY297" fmla="*/ 163646 h 1620048"/>
                <a:gd name="connsiteX298" fmla="*/ 1008982 w 1485392"/>
                <a:gd name="connsiteY298" fmla="*/ 354315 h 1620048"/>
                <a:gd name="connsiteX299" fmla="*/ 994100 w 1485392"/>
                <a:gd name="connsiteY299" fmla="*/ 354315 h 1620048"/>
                <a:gd name="connsiteX300" fmla="*/ 991125 w 1485392"/>
                <a:gd name="connsiteY300" fmla="*/ 349812 h 1620048"/>
                <a:gd name="connsiteX301" fmla="*/ 992615 w 1485392"/>
                <a:gd name="connsiteY301" fmla="*/ 345308 h 1620048"/>
                <a:gd name="connsiteX302" fmla="*/ 982198 w 1485392"/>
                <a:gd name="connsiteY302" fmla="*/ 333297 h 1620048"/>
                <a:gd name="connsiteX303" fmla="*/ 971781 w 1485392"/>
                <a:gd name="connsiteY303" fmla="*/ 346809 h 1620048"/>
                <a:gd name="connsiteX304" fmla="*/ 940518 w 1485392"/>
                <a:gd name="connsiteY304" fmla="*/ 369329 h 1620048"/>
                <a:gd name="connsiteX305" fmla="*/ 927124 w 1485392"/>
                <a:gd name="connsiteY305" fmla="*/ 354315 h 1620048"/>
                <a:gd name="connsiteX306" fmla="*/ 924149 w 1485392"/>
                <a:gd name="connsiteY306" fmla="*/ 367827 h 1620048"/>
                <a:gd name="connsiteX307" fmla="*/ 927124 w 1485392"/>
                <a:gd name="connsiteY307" fmla="*/ 382841 h 1620048"/>
                <a:gd name="connsiteX308" fmla="*/ 937541 w 1485392"/>
                <a:gd name="connsiteY308" fmla="*/ 400857 h 1620048"/>
                <a:gd name="connsiteX309" fmla="*/ 943494 w 1485392"/>
                <a:gd name="connsiteY309" fmla="*/ 402360 h 1620048"/>
                <a:gd name="connsiteX310" fmla="*/ 943494 w 1485392"/>
                <a:gd name="connsiteY310" fmla="*/ 400857 h 1620048"/>
                <a:gd name="connsiteX311" fmla="*/ 940519 w 1485392"/>
                <a:gd name="connsiteY311" fmla="*/ 369329 h 1620048"/>
                <a:gd name="connsiteX312" fmla="*/ 931588 w 1485392"/>
                <a:gd name="connsiteY312" fmla="*/ 178659 h 1620048"/>
                <a:gd name="connsiteX313" fmla="*/ 903313 w 1485392"/>
                <a:gd name="connsiteY313" fmla="*/ 183163 h 1620048"/>
                <a:gd name="connsiteX314" fmla="*/ 888432 w 1485392"/>
                <a:gd name="connsiteY314" fmla="*/ 196675 h 1620048"/>
                <a:gd name="connsiteX315" fmla="*/ 886942 w 1485392"/>
                <a:gd name="connsiteY315" fmla="*/ 204182 h 1620048"/>
                <a:gd name="connsiteX316" fmla="*/ 888432 w 1485392"/>
                <a:gd name="connsiteY316" fmla="*/ 204182 h 1620048"/>
                <a:gd name="connsiteX317" fmla="*/ 919683 w 1485392"/>
                <a:gd name="connsiteY317" fmla="*/ 195174 h 1620048"/>
                <a:gd name="connsiteX318" fmla="*/ 931588 w 1485392"/>
                <a:gd name="connsiteY318" fmla="*/ 178659 h 1620048"/>
                <a:gd name="connsiteX319" fmla="*/ 921171 w 1485392"/>
                <a:gd name="connsiteY319" fmla="*/ 345308 h 1620048"/>
                <a:gd name="connsiteX320" fmla="*/ 910754 w 1485392"/>
                <a:gd name="connsiteY320" fmla="*/ 327291 h 1620048"/>
                <a:gd name="connsiteX321" fmla="*/ 903313 w 1485392"/>
                <a:gd name="connsiteY321" fmla="*/ 351313 h 1620048"/>
                <a:gd name="connsiteX322" fmla="*/ 903313 w 1485392"/>
                <a:gd name="connsiteY322" fmla="*/ 355817 h 1620048"/>
                <a:gd name="connsiteX323" fmla="*/ 910754 w 1485392"/>
                <a:gd name="connsiteY323" fmla="*/ 375334 h 1620048"/>
                <a:gd name="connsiteX324" fmla="*/ 916707 w 1485392"/>
                <a:gd name="connsiteY324" fmla="*/ 379838 h 1620048"/>
                <a:gd name="connsiteX325" fmla="*/ 916707 w 1485392"/>
                <a:gd name="connsiteY325" fmla="*/ 378336 h 1620048"/>
                <a:gd name="connsiteX326" fmla="*/ 921171 w 1485392"/>
                <a:gd name="connsiteY326" fmla="*/ 345306 h 1620048"/>
                <a:gd name="connsiteX327" fmla="*/ 886944 w 1485392"/>
                <a:gd name="connsiteY327" fmla="*/ 328793 h 1620048"/>
                <a:gd name="connsiteX328" fmla="*/ 889918 w 1485392"/>
                <a:gd name="connsiteY328" fmla="*/ 343806 h 1620048"/>
                <a:gd name="connsiteX329" fmla="*/ 894383 w 1485392"/>
                <a:gd name="connsiteY329" fmla="*/ 348310 h 1620048"/>
                <a:gd name="connsiteX330" fmla="*/ 895872 w 1485392"/>
                <a:gd name="connsiteY330" fmla="*/ 346808 h 1620048"/>
                <a:gd name="connsiteX331" fmla="*/ 906289 w 1485392"/>
                <a:gd name="connsiteY331" fmla="*/ 316781 h 1620048"/>
                <a:gd name="connsiteX332" fmla="*/ 900337 w 1485392"/>
                <a:gd name="connsiteY332" fmla="*/ 297263 h 1620048"/>
                <a:gd name="connsiteX333" fmla="*/ 886944 w 1485392"/>
                <a:gd name="connsiteY333" fmla="*/ 322786 h 1620048"/>
                <a:gd name="connsiteX334" fmla="*/ 886944 w 1485392"/>
                <a:gd name="connsiteY334" fmla="*/ 328792 h 1620048"/>
                <a:gd name="connsiteX335" fmla="*/ 898849 w 1485392"/>
                <a:gd name="connsiteY335" fmla="*/ 286755 h 1620048"/>
                <a:gd name="connsiteX336" fmla="*/ 900339 w 1485392"/>
                <a:gd name="connsiteY336" fmla="*/ 277748 h 1620048"/>
                <a:gd name="connsiteX337" fmla="*/ 898849 w 1485392"/>
                <a:gd name="connsiteY337" fmla="*/ 267238 h 1620048"/>
                <a:gd name="connsiteX338" fmla="*/ 879503 w 1485392"/>
                <a:gd name="connsiteY338" fmla="*/ 288257 h 1620048"/>
                <a:gd name="connsiteX339" fmla="*/ 876528 w 1485392"/>
                <a:gd name="connsiteY339" fmla="*/ 306273 h 1620048"/>
                <a:gd name="connsiteX340" fmla="*/ 876528 w 1485392"/>
                <a:gd name="connsiteY340" fmla="*/ 309274 h 1620048"/>
                <a:gd name="connsiteX341" fmla="*/ 879503 w 1485392"/>
                <a:gd name="connsiteY341" fmla="*/ 315279 h 1620048"/>
                <a:gd name="connsiteX342" fmla="*/ 880992 w 1485392"/>
                <a:gd name="connsiteY342" fmla="*/ 313777 h 1620048"/>
                <a:gd name="connsiteX343" fmla="*/ 898850 w 1485392"/>
                <a:gd name="connsiteY343" fmla="*/ 286753 h 1620048"/>
                <a:gd name="connsiteX344" fmla="*/ 876527 w 1485392"/>
                <a:gd name="connsiteY344" fmla="*/ 232707 h 1620048"/>
                <a:gd name="connsiteX345" fmla="*/ 876527 w 1485392"/>
                <a:gd name="connsiteY345" fmla="*/ 238712 h 1620048"/>
                <a:gd name="connsiteX346" fmla="*/ 878016 w 1485392"/>
                <a:gd name="connsiteY346" fmla="*/ 238712 h 1620048"/>
                <a:gd name="connsiteX347" fmla="*/ 904803 w 1485392"/>
                <a:gd name="connsiteY347" fmla="*/ 223699 h 1620048"/>
                <a:gd name="connsiteX348" fmla="*/ 913732 w 1485392"/>
                <a:gd name="connsiteY348" fmla="*/ 205683 h 1620048"/>
                <a:gd name="connsiteX349" fmla="*/ 886945 w 1485392"/>
                <a:gd name="connsiteY349" fmla="*/ 216193 h 1620048"/>
                <a:gd name="connsiteX350" fmla="*/ 876528 w 1485392"/>
                <a:gd name="connsiteY350" fmla="*/ 232707 h 1620048"/>
                <a:gd name="connsiteX351" fmla="*/ 872062 w 1485392"/>
                <a:gd name="connsiteY351" fmla="*/ 270241 h 1620048"/>
                <a:gd name="connsiteX352" fmla="*/ 873551 w 1485392"/>
                <a:gd name="connsiteY352" fmla="*/ 277748 h 1620048"/>
                <a:gd name="connsiteX353" fmla="*/ 875041 w 1485392"/>
                <a:gd name="connsiteY353" fmla="*/ 277748 h 1620048"/>
                <a:gd name="connsiteX354" fmla="*/ 898852 w 1485392"/>
                <a:gd name="connsiteY354" fmla="*/ 256729 h 1620048"/>
                <a:gd name="connsiteX355" fmla="*/ 903316 w 1485392"/>
                <a:gd name="connsiteY355" fmla="*/ 235710 h 1620048"/>
                <a:gd name="connsiteX356" fmla="*/ 879505 w 1485392"/>
                <a:gd name="connsiteY356" fmla="*/ 252224 h 1620048"/>
                <a:gd name="connsiteX357" fmla="*/ 872065 w 1485392"/>
                <a:gd name="connsiteY357" fmla="*/ 270241 h 1620048"/>
                <a:gd name="connsiteX358" fmla="*/ 866110 w 1485392"/>
                <a:gd name="connsiteY358" fmla="*/ 307774 h 1620048"/>
                <a:gd name="connsiteX359" fmla="*/ 840811 w 1485392"/>
                <a:gd name="connsiteY359" fmla="*/ 292761 h 1620048"/>
                <a:gd name="connsiteX360" fmla="*/ 851228 w 1485392"/>
                <a:gd name="connsiteY360" fmla="*/ 319785 h 1620048"/>
                <a:gd name="connsiteX361" fmla="*/ 861645 w 1485392"/>
                <a:gd name="connsiteY361" fmla="*/ 328793 h 1620048"/>
                <a:gd name="connsiteX362" fmla="*/ 875038 w 1485392"/>
                <a:gd name="connsiteY362" fmla="*/ 333297 h 1620048"/>
                <a:gd name="connsiteX363" fmla="*/ 866110 w 1485392"/>
                <a:gd name="connsiteY363" fmla="*/ 307774 h 1620048"/>
                <a:gd name="connsiteX364" fmla="*/ 851228 w 1485392"/>
                <a:gd name="connsiteY364" fmla="*/ 336300 h 1620048"/>
                <a:gd name="connsiteX365" fmla="*/ 867598 w 1485392"/>
                <a:gd name="connsiteY365" fmla="*/ 361822 h 1620048"/>
                <a:gd name="connsiteX366" fmla="*/ 879503 w 1485392"/>
                <a:gd name="connsiteY366" fmla="*/ 367827 h 1620048"/>
                <a:gd name="connsiteX367" fmla="*/ 894385 w 1485392"/>
                <a:gd name="connsiteY367" fmla="*/ 369330 h 1620048"/>
                <a:gd name="connsiteX368" fmla="*/ 878015 w 1485392"/>
                <a:gd name="connsiteY368" fmla="*/ 346810 h 1620048"/>
                <a:gd name="connsiteX369" fmla="*/ 878015 w 1485392"/>
                <a:gd name="connsiteY369" fmla="*/ 346810 h 1620048"/>
                <a:gd name="connsiteX370" fmla="*/ 851228 w 1485392"/>
                <a:gd name="connsiteY370" fmla="*/ 336301 h 1620048"/>
                <a:gd name="connsiteX371" fmla="*/ 872062 w 1485392"/>
                <a:gd name="connsiteY371" fmla="*/ 378337 h 1620048"/>
                <a:gd name="connsiteX372" fmla="*/ 894385 w 1485392"/>
                <a:gd name="connsiteY372" fmla="*/ 397854 h 1620048"/>
                <a:gd name="connsiteX373" fmla="*/ 907778 w 1485392"/>
                <a:gd name="connsiteY373" fmla="*/ 400855 h 1620048"/>
                <a:gd name="connsiteX374" fmla="*/ 922660 w 1485392"/>
                <a:gd name="connsiteY374" fmla="*/ 397854 h 1620048"/>
                <a:gd name="connsiteX375" fmla="*/ 901825 w 1485392"/>
                <a:gd name="connsiteY375" fmla="*/ 379838 h 1620048"/>
                <a:gd name="connsiteX376" fmla="*/ 872062 w 1485392"/>
                <a:gd name="connsiteY376" fmla="*/ 378336 h 1620048"/>
                <a:gd name="connsiteX377" fmla="*/ 901825 w 1485392"/>
                <a:gd name="connsiteY377" fmla="*/ 412868 h 1620048"/>
                <a:gd name="connsiteX378" fmla="*/ 928612 w 1485392"/>
                <a:gd name="connsiteY378" fmla="*/ 426380 h 1620048"/>
                <a:gd name="connsiteX379" fmla="*/ 956888 w 1485392"/>
                <a:gd name="connsiteY379" fmla="*/ 421876 h 1620048"/>
                <a:gd name="connsiteX380" fmla="*/ 930100 w 1485392"/>
                <a:gd name="connsiteY380" fmla="*/ 408364 h 1620048"/>
                <a:gd name="connsiteX381" fmla="*/ 930100 w 1485392"/>
                <a:gd name="connsiteY381" fmla="*/ 408364 h 1620048"/>
                <a:gd name="connsiteX382" fmla="*/ 901825 w 1485392"/>
                <a:gd name="connsiteY382" fmla="*/ 412868 h 1620048"/>
                <a:gd name="connsiteX383" fmla="*/ 979210 w 1485392"/>
                <a:gd name="connsiteY383" fmla="*/ 421876 h 1620048"/>
                <a:gd name="connsiteX384" fmla="*/ 979210 w 1485392"/>
                <a:gd name="connsiteY384" fmla="*/ 418875 h 1620048"/>
                <a:gd name="connsiteX385" fmla="*/ 971769 w 1485392"/>
                <a:gd name="connsiteY385" fmla="*/ 393352 h 1620048"/>
                <a:gd name="connsiteX386" fmla="*/ 971769 w 1485392"/>
                <a:gd name="connsiteY386" fmla="*/ 393352 h 1620048"/>
                <a:gd name="connsiteX387" fmla="*/ 949447 w 1485392"/>
                <a:gd name="connsiteY387" fmla="*/ 375336 h 1620048"/>
                <a:gd name="connsiteX388" fmla="*/ 949447 w 1485392"/>
                <a:gd name="connsiteY388" fmla="*/ 378337 h 1620048"/>
                <a:gd name="connsiteX389" fmla="*/ 956888 w 1485392"/>
                <a:gd name="connsiteY389" fmla="*/ 403860 h 1620048"/>
                <a:gd name="connsiteX390" fmla="*/ 979210 w 1485392"/>
                <a:gd name="connsiteY390" fmla="*/ 421876 h 1620048"/>
                <a:gd name="connsiteX391" fmla="*/ 940518 w 1485392"/>
                <a:gd name="connsiteY391" fmla="*/ 133619 h 1620048"/>
                <a:gd name="connsiteX392" fmla="*/ 933077 w 1485392"/>
                <a:gd name="connsiteY392" fmla="*/ 144128 h 1620048"/>
                <a:gd name="connsiteX393" fmla="*/ 958375 w 1485392"/>
                <a:gd name="connsiteY393" fmla="*/ 135121 h 1620048"/>
                <a:gd name="connsiteX394" fmla="*/ 976233 w 1485392"/>
                <a:gd name="connsiteY394" fmla="*/ 111099 h 1620048"/>
                <a:gd name="connsiteX395" fmla="*/ 947958 w 1485392"/>
                <a:gd name="connsiteY395" fmla="*/ 120107 h 1620048"/>
                <a:gd name="connsiteX396" fmla="*/ 944984 w 1485392"/>
                <a:gd name="connsiteY396" fmla="*/ 123108 h 1620048"/>
                <a:gd name="connsiteX397" fmla="*/ 940519 w 1485392"/>
                <a:gd name="connsiteY397" fmla="*/ 133618 h 1620048"/>
                <a:gd name="connsiteX398" fmla="*/ 910754 w 1485392"/>
                <a:gd name="connsiteY398" fmla="*/ 133619 h 1620048"/>
                <a:gd name="connsiteX399" fmla="*/ 912244 w 1485392"/>
                <a:gd name="connsiteY399" fmla="*/ 150134 h 1620048"/>
                <a:gd name="connsiteX400" fmla="*/ 931590 w 1485392"/>
                <a:gd name="connsiteY400" fmla="*/ 130616 h 1620048"/>
                <a:gd name="connsiteX401" fmla="*/ 937542 w 1485392"/>
                <a:gd name="connsiteY401" fmla="*/ 108096 h 1620048"/>
                <a:gd name="connsiteX402" fmla="*/ 936053 w 1485392"/>
                <a:gd name="connsiteY402" fmla="*/ 100590 h 1620048"/>
                <a:gd name="connsiteX403" fmla="*/ 915219 w 1485392"/>
                <a:gd name="connsiteY403" fmla="*/ 121608 h 1620048"/>
                <a:gd name="connsiteX404" fmla="*/ 910754 w 1485392"/>
                <a:gd name="connsiteY404" fmla="*/ 133619 h 1620048"/>
                <a:gd name="connsiteX405" fmla="*/ 906290 w 1485392"/>
                <a:gd name="connsiteY405" fmla="*/ 172654 h 1620048"/>
                <a:gd name="connsiteX406" fmla="*/ 906290 w 1485392"/>
                <a:gd name="connsiteY406" fmla="*/ 172654 h 1620048"/>
                <a:gd name="connsiteX407" fmla="*/ 939030 w 1485392"/>
                <a:gd name="connsiteY407" fmla="*/ 171151 h 1620048"/>
                <a:gd name="connsiteX408" fmla="*/ 955399 w 1485392"/>
                <a:gd name="connsiteY408" fmla="*/ 157639 h 1620048"/>
                <a:gd name="connsiteX409" fmla="*/ 927124 w 1485392"/>
                <a:gd name="connsiteY409" fmla="*/ 156137 h 1620048"/>
                <a:gd name="connsiteX410" fmla="*/ 909266 w 1485392"/>
                <a:gd name="connsiteY410" fmla="*/ 166646 h 1620048"/>
                <a:gd name="connsiteX411" fmla="*/ 906291 w 1485392"/>
                <a:gd name="connsiteY411" fmla="*/ 172651 h 1620048"/>
                <a:gd name="connsiteX412" fmla="*/ 882479 w 1485392"/>
                <a:gd name="connsiteY412" fmla="*/ 163646 h 1620048"/>
                <a:gd name="connsiteX413" fmla="*/ 882479 w 1485392"/>
                <a:gd name="connsiteY413" fmla="*/ 166647 h 1620048"/>
                <a:gd name="connsiteX414" fmla="*/ 886944 w 1485392"/>
                <a:gd name="connsiteY414" fmla="*/ 181660 h 1620048"/>
                <a:gd name="connsiteX415" fmla="*/ 901825 w 1485392"/>
                <a:gd name="connsiteY415" fmla="*/ 157639 h 1620048"/>
                <a:gd name="connsiteX416" fmla="*/ 903315 w 1485392"/>
                <a:gd name="connsiteY416" fmla="*/ 147130 h 1620048"/>
                <a:gd name="connsiteX417" fmla="*/ 898850 w 1485392"/>
                <a:gd name="connsiteY417" fmla="*/ 127612 h 1620048"/>
                <a:gd name="connsiteX418" fmla="*/ 882481 w 1485392"/>
                <a:gd name="connsiteY418" fmla="*/ 153135 h 1620048"/>
                <a:gd name="connsiteX419" fmla="*/ 882481 w 1485392"/>
                <a:gd name="connsiteY419" fmla="*/ 163645 h 1620048"/>
                <a:gd name="connsiteX420" fmla="*/ 861645 w 1485392"/>
                <a:gd name="connsiteY420" fmla="*/ 190670 h 1620048"/>
                <a:gd name="connsiteX421" fmla="*/ 864620 w 1485392"/>
                <a:gd name="connsiteY421" fmla="*/ 204182 h 1620048"/>
                <a:gd name="connsiteX422" fmla="*/ 872061 w 1485392"/>
                <a:gd name="connsiteY422" fmla="*/ 217694 h 1620048"/>
                <a:gd name="connsiteX423" fmla="*/ 880990 w 1485392"/>
                <a:gd name="connsiteY423" fmla="*/ 190670 h 1620048"/>
                <a:gd name="connsiteX424" fmla="*/ 880990 w 1485392"/>
                <a:gd name="connsiteY424" fmla="*/ 190670 h 1620048"/>
                <a:gd name="connsiteX425" fmla="*/ 872061 w 1485392"/>
                <a:gd name="connsiteY425" fmla="*/ 162145 h 1620048"/>
                <a:gd name="connsiteX426" fmla="*/ 861643 w 1485392"/>
                <a:gd name="connsiteY426" fmla="*/ 190670 h 1620048"/>
                <a:gd name="connsiteX427" fmla="*/ 861643 w 1485392"/>
                <a:gd name="connsiteY427" fmla="*/ 190670 h 1620048"/>
                <a:gd name="connsiteX428" fmla="*/ 846763 w 1485392"/>
                <a:gd name="connsiteY428" fmla="*/ 222198 h 1620048"/>
                <a:gd name="connsiteX429" fmla="*/ 848253 w 1485392"/>
                <a:gd name="connsiteY429" fmla="*/ 232707 h 1620048"/>
                <a:gd name="connsiteX430" fmla="*/ 854206 w 1485392"/>
                <a:gd name="connsiteY430" fmla="*/ 246219 h 1620048"/>
                <a:gd name="connsiteX431" fmla="*/ 864623 w 1485392"/>
                <a:gd name="connsiteY431" fmla="*/ 256729 h 1620048"/>
                <a:gd name="connsiteX432" fmla="*/ 867597 w 1485392"/>
                <a:gd name="connsiteY432" fmla="*/ 240214 h 1620048"/>
                <a:gd name="connsiteX433" fmla="*/ 866108 w 1485392"/>
                <a:gd name="connsiteY433" fmla="*/ 228203 h 1620048"/>
                <a:gd name="connsiteX434" fmla="*/ 849738 w 1485392"/>
                <a:gd name="connsiteY434" fmla="*/ 202681 h 1620048"/>
                <a:gd name="connsiteX435" fmla="*/ 846763 w 1485392"/>
                <a:gd name="connsiteY435" fmla="*/ 222198 h 1620048"/>
                <a:gd name="connsiteX436" fmla="*/ 839323 w 1485392"/>
                <a:gd name="connsiteY436" fmla="*/ 253726 h 1620048"/>
                <a:gd name="connsiteX437" fmla="*/ 845275 w 1485392"/>
                <a:gd name="connsiteY437" fmla="*/ 276246 h 1620048"/>
                <a:gd name="connsiteX438" fmla="*/ 854204 w 1485392"/>
                <a:gd name="connsiteY438" fmla="*/ 286755 h 1620048"/>
                <a:gd name="connsiteX439" fmla="*/ 867598 w 1485392"/>
                <a:gd name="connsiteY439" fmla="*/ 294262 h 1620048"/>
                <a:gd name="connsiteX440" fmla="*/ 867598 w 1485392"/>
                <a:gd name="connsiteY440" fmla="*/ 288257 h 1620048"/>
                <a:gd name="connsiteX441" fmla="*/ 861645 w 1485392"/>
                <a:gd name="connsiteY441" fmla="*/ 265737 h 1620048"/>
                <a:gd name="connsiteX442" fmla="*/ 839323 w 1485392"/>
                <a:gd name="connsiteY442" fmla="*/ 244718 h 1620048"/>
                <a:gd name="connsiteX443" fmla="*/ 839323 w 1485392"/>
                <a:gd name="connsiteY443" fmla="*/ 253726 h 1620048"/>
                <a:gd name="connsiteX444" fmla="*/ 477699 w 1485392"/>
                <a:gd name="connsiteY444" fmla="*/ 372332 h 1620048"/>
                <a:gd name="connsiteX445" fmla="*/ 517880 w 1485392"/>
                <a:gd name="connsiteY445" fmla="*/ 361822 h 1620048"/>
                <a:gd name="connsiteX446" fmla="*/ 572942 w 1485392"/>
                <a:gd name="connsiteY446" fmla="*/ 370830 h 1620048"/>
                <a:gd name="connsiteX447" fmla="*/ 635445 w 1485392"/>
                <a:gd name="connsiteY447" fmla="*/ 379838 h 1620048"/>
                <a:gd name="connsiteX448" fmla="*/ 635445 w 1485392"/>
                <a:gd name="connsiteY448" fmla="*/ 120107 h 1620048"/>
                <a:gd name="connsiteX449" fmla="*/ 635445 w 1485392"/>
                <a:gd name="connsiteY449" fmla="*/ 114102 h 1620048"/>
                <a:gd name="connsiteX450" fmla="*/ 569965 w 1485392"/>
                <a:gd name="connsiteY450" fmla="*/ 105094 h 1620048"/>
                <a:gd name="connsiteX451" fmla="*/ 519368 w 1485392"/>
                <a:gd name="connsiteY451" fmla="*/ 97587 h 1620048"/>
                <a:gd name="connsiteX452" fmla="*/ 477699 w 1485392"/>
                <a:gd name="connsiteY452" fmla="*/ 111099 h 1620048"/>
                <a:gd name="connsiteX453" fmla="*/ 477699 w 1485392"/>
                <a:gd name="connsiteY453" fmla="*/ 120107 h 1620048"/>
                <a:gd name="connsiteX454" fmla="*/ 309537 w 1485392"/>
                <a:gd name="connsiteY454" fmla="*/ 378337 h 1620048"/>
                <a:gd name="connsiteX455" fmla="*/ 372040 w 1485392"/>
                <a:gd name="connsiteY455" fmla="*/ 369329 h 1620048"/>
                <a:gd name="connsiteX456" fmla="*/ 427102 w 1485392"/>
                <a:gd name="connsiteY456" fmla="*/ 360321 h 1620048"/>
                <a:gd name="connsiteX457" fmla="*/ 467282 w 1485392"/>
                <a:gd name="connsiteY457" fmla="*/ 370830 h 1620048"/>
                <a:gd name="connsiteX458" fmla="*/ 467282 w 1485392"/>
                <a:gd name="connsiteY458" fmla="*/ 120107 h 1620048"/>
                <a:gd name="connsiteX459" fmla="*/ 467282 w 1485392"/>
                <a:gd name="connsiteY459" fmla="*/ 111099 h 1620048"/>
                <a:gd name="connsiteX460" fmla="*/ 425614 w 1485392"/>
                <a:gd name="connsiteY460" fmla="*/ 97587 h 1620048"/>
                <a:gd name="connsiteX461" fmla="*/ 375016 w 1485392"/>
                <a:gd name="connsiteY461" fmla="*/ 105094 h 1620048"/>
                <a:gd name="connsiteX462" fmla="*/ 309537 w 1485392"/>
                <a:gd name="connsiteY462" fmla="*/ 114102 h 1620048"/>
                <a:gd name="connsiteX463" fmla="*/ 309537 w 1485392"/>
                <a:gd name="connsiteY463" fmla="*/ 120107 h 1620048"/>
                <a:gd name="connsiteX464" fmla="*/ 309537 w 1485392"/>
                <a:gd name="connsiteY464" fmla="*/ 378337 h 1620048"/>
                <a:gd name="connsiteX465" fmla="*/ 269357 w 1485392"/>
                <a:gd name="connsiteY465" fmla="*/ 420375 h 1620048"/>
                <a:gd name="connsiteX466" fmla="*/ 449424 w 1485392"/>
                <a:gd name="connsiteY466" fmla="*/ 420375 h 1620048"/>
                <a:gd name="connsiteX467" fmla="*/ 471747 w 1485392"/>
                <a:gd name="connsiteY467" fmla="*/ 433887 h 1620048"/>
                <a:gd name="connsiteX468" fmla="*/ 494069 w 1485392"/>
                <a:gd name="connsiteY468" fmla="*/ 420375 h 1620048"/>
                <a:gd name="connsiteX469" fmla="*/ 674137 w 1485392"/>
                <a:gd name="connsiteY469" fmla="*/ 420375 h 1620048"/>
                <a:gd name="connsiteX470" fmla="*/ 674137 w 1485392"/>
                <a:gd name="connsiteY470" fmla="*/ 120107 h 1620048"/>
                <a:gd name="connsiteX471" fmla="*/ 668184 w 1485392"/>
                <a:gd name="connsiteY471" fmla="*/ 120107 h 1620048"/>
                <a:gd name="connsiteX472" fmla="*/ 651814 w 1485392"/>
                <a:gd name="connsiteY472" fmla="*/ 120107 h 1620048"/>
                <a:gd name="connsiteX473" fmla="*/ 653304 w 1485392"/>
                <a:gd name="connsiteY473" fmla="*/ 126112 h 1620048"/>
                <a:gd name="connsiteX474" fmla="*/ 653304 w 1485392"/>
                <a:gd name="connsiteY474" fmla="*/ 127615 h 1620048"/>
                <a:gd name="connsiteX475" fmla="*/ 653304 w 1485392"/>
                <a:gd name="connsiteY475" fmla="*/ 399357 h 1620048"/>
                <a:gd name="connsiteX476" fmla="*/ 486629 w 1485392"/>
                <a:gd name="connsiteY476" fmla="*/ 399357 h 1620048"/>
                <a:gd name="connsiteX477" fmla="*/ 471748 w 1485392"/>
                <a:gd name="connsiteY477" fmla="*/ 405362 h 1620048"/>
                <a:gd name="connsiteX478" fmla="*/ 458354 w 1485392"/>
                <a:gd name="connsiteY478" fmla="*/ 399357 h 1620048"/>
                <a:gd name="connsiteX479" fmla="*/ 290192 w 1485392"/>
                <a:gd name="connsiteY479" fmla="*/ 399357 h 1620048"/>
                <a:gd name="connsiteX480" fmla="*/ 290192 w 1485392"/>
                <a:gd name="connsiteY480" fmla="*/ 127615 h 1620048"/>
                <a:gd name="connsiteX481" fmla="*/ 290192 w 1485392"/>
                <a:gd name="connsiteY481" fmla="*/ 126112 h 1620048"/>
                <a:gd name="connsiteX482" fmla="*/ 291682 w 1485392"/>
                <a:gd name="connsiteY482" fmla="*/ 120107 h 1620048"/>
                <a:gd name="connsiteX483" fmla="*/ 269359 w 1485392"/>
                <a:gd name="connsiteY483" fmla="*/ 120107 h 1620048"/>
                <a:gd name="connsiteX484" fmla="*/ 334836 w 1485392"/>
                <a:gd name="connsiteY484" fmla="*/ 1022411 h 1620048"/>
                <a:gd name="connsiteX485" fmla="*/ 758962 w 1485392"/>
                <a:gd name="connsiteY485" fmla="*/ 638069 h 1620048"/>
                <a:gd name="connsiteX486" fmla="*/ 1184576 w 1485392"/>
                <a:gd name="connsiteY486" fmla="*/ 1023912 h 1620048"/>
                <a:gd name="connsiteX487" fmla="*/ 1248567 w 1485392"/>
                <a:gd name="connsiteY487" fmla="*/ 867773 h 1620048"/>
                <a:gd name="connsiteX488" fmla="*/ 758962 w 1485392"/>
                <a:gd name="connsiteY488" fmla="*/ 423377 h 1620048"/>
                <a:gd name="connsiteX489" fmla="*/ 270845 w 1485392"/>
                <a:gd name="connsiteY489" fmla="*/ 866272 h 1620048"/>
                <a:gd name="connsiteX490" fmla="*/ 334836 w 1485392"/>
                <a:gd name="connsiteY490" fmla="*/ 1022411 h 1620048"/>
                <a:gd name="connsiteX491" fmla="*/ 425614 w 1485392"/>
                <a:gd name="connsiteY491" fmla="*/ 295763 h 1620048"/>
                <a:gd name="connsiteX492" fmla="*/ 450913 w 1485392"/>
                <a:gd name="connsiteY492" fmla="*/ 300267 h 1620048"/>
                <a:gd name="connsiteX493" fmla="*/ 450913 w 1485392"/>
                <a:gd name="connsiteY493" fmla="*/ 286755 h 1620048"/>
                <a:gd name="connsiteX494" fmla="*/ 425614 w 1485392"/>
                <a:gd name="connsiteY494" fmla="*/ 282251 h 1620048"/>
                <a:gd name="connsiteX495" fmla="*/ 370552 w 1485392"/>
                <a:gd name="connsiteY495" fmla="*/ 291260 h 1620048"/>
                <a:gd name="connsiteX496" fmla="*/ 324419 w 1485392"/>
                <a:gd name="connsiteY496" fmla="*/ 300267 h 1620048"/>
                <a:gd name="connsiteX497" fmla="*/ 324419 w 1485392"/>
                <a:gd name="connsiteY497" fmla="*/ 312278 h 1620048"/>
                <a:gd name="connsiteX498" fmla="*/ 373528 w 1485392"/>
                <a:gd name="connsiteY498" fmla="*/ 303270 h 1620048"/>
                <a:gd name="connsiteX499" fmla="*/ 425614 w 1485392"/>
                <a:gd name="connsiteY499" fmla="*/ 295763 h 1620048"/>
                <a:gd name="connsiteX500" fmla="*/ 425614 w 1485392"/>
                <a:gd name="connsiteY500" fmla="*/ 327291 h 1620048"/>
                <a:gd name="connsiteX501" fmla="*/ 450913 w 1485392"/>
                <a:gd name="connsiteY501" fmla="*/ 331796 h 1620048"/>
                <a:gd name="connsiteX502" fmla="*/ 450913 w 1485392"/>
                <a:gd name="connsiteY502" fmla="*/ 318284 h 1620048"/>
                <a:gd name="connsiteX503" fmla="*/ 425614 w 1485392"/>
                <a:gd name="connsiteY503" fmla="*/ 313779 h 1620048"/>
                <a:gd name="connsiteX504" fmla="*/ 370552 w 1485392"/>
                <a:gd name="connsiteY504" fmla="*/ 322788 h 1620048"/>
                <a:gd name="connsiteX505" fmla="*/ 324419 w 1485392"/>
                <a:gd name="connsiteY505" fmla="*/ 331796 h 1620048"/>
                <a:gd name="connsiteX506" fmla="*/ 324419 w 1485392"/>
                <a:gd name="connsiteY506" fmla="*/ 343806 h 1620048"/>
                <a:gd name="connsiteX507" fmla="*/ 373528 w 1485392"/>
                <a:gd name="connsiteY507" fmla="*/ 334798 h 1620048"/>
                <a:gd name="connsiteX508" fmla="*/ 425614 w 1485392"/>
                <a:gd name="connsiteY508" fmla="*/ 327291 h 1620048"/>
                <a:gd name="connsiteX509" fmla="*/ 425614 w 1485392"/>
                <a:gd name="connsiteY509" fmla="*/ 142627 h 1620048"/>
                <a:gd name="connsiteX510" fmla="*/ 450913 w 1485392"/>
                <a:gd name="connsiteY510" fmla="*/ 147131 h 1620048"/>
                <a:gd name="connsiteX511" fmla="*/ 450913 w 1485392"/>
                <a:gd name="connsiteY511" fmla="*/ 133619 h 1620048"/>
                <a:gd name="connsiteX512" fmla="*/ 425614 w 1485392"/>
                <a:gd name="connsiteY512" fmla="*/ 129115 h 1620048"/>
                <a:gd name="connsiteX513" fmla="*/ 370552 w 1485392"/>
                <a:gd name="connsiteY513" fmla="*/ 138123 h 1620048"/>
                <a:gd name="connsiteX514" fmla="*/ 324419 w 1485392"/>
                <a:gd name="connsiteY514" fmla="*/ 147131 h 1620048"/>
                <a:gd name="connsiteX515" fmla="*/ 324419 w 1485392"/>
                <a:gd name="connsiteY515" fmla="*/ 159142 h 1620048"/>
                <a:gd name="connsiteX516" fmla="*/ 373528 w 1485392"/>
                <a:gd name="connsiteY516" fmla="*/ 150134 h 1620048"/>
                <a:gd name="connsiteX517" fmla="*/ 425614 w 1485392"/>
                <a:gd name="connsiteY517" fmla="*/ 142627 h 1620048"/>
                <a:gd name="connsiteX518" fmla="*/ 569965 w 1485392"/>
                <a:gd name="connsiteY518" fmla="*/ 213190 h 1620048"/>
                <a:gd name="connsiteX519" fmla="*/ 619075 w 1485392"/>
                <a:gd name="connsiteY519" fmla="*/ 222198 h 1620048"/>
                <a:gd name="connsiteX520" fmla="*/ 619075 w 1485392"/>
                <a:gd name="connsiteY520" fmla="*/ 210187 h 1620048"/>
                <a:gd name="connsiteX521" fmla="*/ 572942 w 1485392"/>
                <a:gd name="connsiteY521" fmla="*/ 201179 h 1620048"/>
                <a:gd name="connsiteX522" fmla="*/ 517880 w 1485392"/>
                <a:gd name="connsiteY522" fmla="*/ 192171 h 1620048"/>
                <a:gd name="connsiteX523" fmla="*/ 492581 w 1485392"/>
                <a:gd name="connsiteY523" fmla="*/ 196675 h 1620048"/>
                <a:gd name="connsiteX524" fmla="*/ 492581 w 1485392"/>
                <a:gd name="connsiteY524" fmla="*/ 210187 h 1620048"/>
                <a:gd name="connsiteX525" fmla="*/ 517880 w 1485392"/>
                <a:gd name="connsiteY525" fmla="*/ 205683 h 1620048"/>
                <a:gd name="connsiteX526" fmla="*/ 569965 w 1485392"/>
                <a:gd name="connsiteY526" fmla="*/ 213190 h 1620048"/>
                <a:gd name="connsiteX527" fmla="*/ 569965 w 1485392"/>
                <a:gd name="connsiteY527" fmla="*/ 151635 h 1620048"/>
                <a:gd name="connsiteX528" fmla="*/ 619075 w 1485392"/>
                <a:gd name="connsiteY528" fmla="*/ 160643 h 1620048"/>
                <a:gd name="connsiteX529" fmla="*/ 619075 w 1485392"/>
                <a:gd name="connsiteY529" fmla="*/ 148633 h 1620048"/>
                <a:gd name="connsiteX530" fmla="*/ 572942 w 1485392"/>
                <a:gd name="connsiteY530" fmla="*/ 139624 h 1620048"/>
                <a:gd name="connsiteX531" fmla="*/ 517880 w 1485392"/>
                <a:gd name="connsiteY531" fmla="*/ 130616 h 1620048"/>
                <a:gd name="connsiteX532" fmla="*/ 492581 w 1485392"/>
                <a:gd name="connsiteY532" fmla="*/ 135121 h 1620048"/>
                <a:gd name="connsiteX533" fmla="*/ 492581 w 1485392"/>
                <a:gd name="connsiteY533" fmla="*/ 148633 h 1620048"/>
                <a:gd name="connsiteX534" fmla="*/ 517880 w 1485392"/>
                <a:gd name="connsiteY534" fmla="*/ 144128 h 1620048"/>
                <a:gd name="connsiteX535" fmla="*/ 569965 w 1485392"/>
                <a:gd name="connsiteY535" fmla="*/ 151635 h 1620048"/>
                <a:gd name="connsiteX536" fmla="*/ 569965 w 1485392"/>
                <a:gd name="connsiteY536" fmla="*/ 273243 h 1620048"/>
                <a:gd name="connsiteX537" fmla="*/ 619075 w 1485392"/>
                <a:gd name="connsiteY537" fmla="*/ 282251 h 1620048"/>
                <a:gd name="connsiteX538" fmla="*/ 619075 w 1485392"/>
                <a:gd name="connsiteY538" fmla="*/ 270241 h 1620048"/>
                <a:gd name="connsiteX539" fmla="*/ 572942 w 1485392"/>
                <a:gd name="connsiteY539" fmla="*/ 261233 h 1620048"/>
                <a:gd name="connsiteX540" fmla="*/ 519368 w 1485392"/>
                <a:gd name="connsiteY540" fmla="*/ 252224 h 1620048"/>
                <a:gd name="connsiteX541" fmla="*/ 494069 w 1485392"/>
                <a:gd name="connsiteY541" fmla="*/ 255226 h 1620048"/>
                <a:gd name="connsiteX542" fmla="*/ 494069 w 1485392"/>
                <a:gd name="connsiteY542" fmla="*/ 268738 h 1620048"/>
                <a:gd name="connsiteX543" fmla="*/ 519368 w 1485392"/>
                <a:gd name="connsiteY543" fmla="*/ 264234 h 1620048"/>
                <a:gd name="connsiteX544" fmla="*/ 569965 w 1485392"/>
                <a:gd name="connsiteY544" fmla="*/ 273242 h 1620048"/>
                <a:gd name="connsiteX545" fmla="*/ 569965 w 1485392"/>
                <a:gd name="connsiteY545" fmla="*/ 181662 h 1620048"/>
                <a:gd name="connsiteX546" fmla="*/ 619075 w 1485392"/>
                <a:gd name="connsiteY546" fmla="*/ 190670 h 1620048"/>
                <a:gd name="connsiteX547" fmla="*/ 619075 w 1485392"/>
                <a:gd name="connsiteY547" fmla="*/ 178659 h 1620048"/>
                <a:gd name="connsiteX548" fmla="*/ 572942 w 1485392"/>
                <a:gd name="connsiteY548" fmla="*/ 169651 h 1620048"/>
                <a:gd name="connsiteX549" fmla="*/ 517880 w 1485392"/>
                <a:gd name="connsiteY549" fmla="*/ 160643 h 1620048"/>
                <a:gd name="connsiteX550" fmla="*/ 492581 w 1485392"/>
                <a:gd name="connsiteY550" fmla="*/ 165147 h 1620048"/>
                <a:gd name="connsiteX551" fmla="*/ 492581 w 1485392"/>
                <a:gd name="connsiteY551" fmla="*/ 178659 h 1620048"/>
                <a:gd name="connsiteX552" fmla="*/ 517880 w 1485392"/>
                <a:gd name="connsiteY552" fmla="*/ 174155 h 1620048"/>
                <a:gd name="connsiteX553" fmla="*/ 569965 w 1485392"/>
                <a:gd name="connsiteY553" fmla="*/ 181662 h 1620048"/>
                <a:gd name="connsiteX554" fmla="*/ 569965 w 1485392"/>
                <a:gd name="connsiteY554" fmla="*/ 304772 h 1620048"/>
                <a:gd name="connsiteX555" fmla="*/ 619075 w 1485392"/>
                <a:gd name="connsiteY555" fmla="*/ 313779 h 1620048"/>
                <a:gd name="connsiteX556" fmla="*/ 619075 w 1485392"/>
                <a:gd name="connsiteY556" fmla="*/ 301769 h 1620048"/>
                <a:gd name="connsiteX557" fmla="*/ 572942 w 1485392"/>
                <a:gd name="connsiteY557" fmla="*/ 292761 h 1620048"/>
                <a:gd name="connsiteX558" fmla="*/ 517880 w 1485392"/>
                <a:gd name="connsiteY558" fmla="*/ 283753 h 1620048"/>
                <a:gd name="connsiteX559" fmla="*/ 492581 w 1485392"/>
                <a:gd name="connsiteY559" fmla="*/ 288257 h 1620048"/>
                <a:gd name="connsiteX560" fmla="*/ 492581 w 1485392"/>
                <a:gd name="connsiteY560" fmla="*/ 301769 h 1620048"/>
                <a:gd name="connsiteX561" fmla="*/ 517880 w 1485392"/>
                <a:gd name="connsiteY561" fmla="*/ 297265 h 1620048"/>
                <a:gd name="connsiteX562" fmla="*/ 569965 w 1485392"/>
                <a:gd name="connsiteY562" fmla="*/ 304772 h 1620048"/>
                <a:gd name="connsiteX563" fmla="*/ 569965 w 1485392"/>
                <a:gd name="connsiteY563" fmla="*/ 334798 h 1620048"/>
                <a:gd name="connsiteX564" fmla="*/ 619075 w 1485392"/>
                <a:gd name="connsiteY564" fmla="*/ 343806 h 1620048"/>
                <a:gd name="connsiteX565" fmla="*/ 619075 w 1485392"/>
                <a:gd name="connsiteY565" fmla="*/ 331796 h 1620048"/>
                <a:gd name="connsiteX566" fmla="*/ 572942 w 1485392"/>
                <a:gd name="connsiteY566" fmla="*/ 322788 h 1620048"/>
                <a:gd name="connsiteX567" fmla="*/ 517880 w 1485392"/>
                <a:gd name="connsiteY567" fmla="*/ 313779 h 1620048"/>
                <a:gd name="connsiteX568" fmla="*/ 492581 w 1485392"/>
                <a:gd name="connsiteY568" fmla="*/ 318284 h 1620048"/>
                <a:gd name="connsiteX569" fmla="*/ 492581 w 1485392"/>
                <a:gd name="connsiteY569" fmla="*/ 331796 h 1620048"/>
                <a:gd name="connsiteX570" fmla="*/ 517880 w 1485392"/>
                <a:gd name="connsiteY570" fmla="*/ 327291 h 1620048"/>
                <a:gd name="connsiteX571" fmla="*/ 569965 w 1485392"/>
                <a:gd name="connsiteY571" fmla="*/ 334798 h 1620048"/>
                <a:gd name="connsiteX572" fmla="*/ 1519412 w 1485392"/>
                <a:gd name="connsiteY572" fmla="*/ 972867 h 1620048"/>
                <a:gd name="connsiteX573" fmla="*/ 1516438 w 1485392"/>
                <a:gd name="connsiteY573" fmla="*/ 980373 h 1620048"/>
                <a:gd name="connsiteX574" fmla="*/ 1406314 w 1485392"/>
                <a:gd name="connsiteY574" fmla="*/ 1231097 h 1620048"/>
                <a:gd name="connsiteX575" fmla="*/ 1398873 w 1485392"/>
                <a:gd name="connsiteY575" fmla="*/ 1243107 h 1620048"/>
                <a:gd name="connsiteX576" fmla="*/ 1349763 w 1485392"/>
                <a:gd name="connsiteY576" fmla="*/ 1198067 h 1620048"/>
                <a:gd name="connsiteX577" fmla="*/ 1343811 w 1485392"/>
                <a:gd name="connsiteY577" fmla="*/ 1208577 h 1620048"/>
                <a:gd name="connsiteX578" fmla="*/ 833371 w 1485392"/>
                <a:gd name="connsiteY578" fmla="*/ 1633455 h 1620048"/>
                <a:gd name="connsiteX579" fmla="*/ 758963 w 1485392"/>
                <a:gd name="connsiteY579" fmla="*/ 1660479 h 1620048"/>
                <a:gd name="connsiteX580" fmla="*/ 684555 w 1485392"/>
                <a:gd name="connsiteY580" fmla="*/ 1633455 h 1620048"/>
                <a:gd name="connsiteX581" fmla="*/ 175604 w 1485392"/>
                <a:gd name="connsiteY581" fmla="*/ 1208577 h 1620048"/>
                <a:gd name="connsiteX582" fmla="*/ 169652 w 1485392"/>
                <a:gd name="connsiteY582" fmla="*/ 1198067 h 1620048"/>
                <a:gd name="connsiteX583" fmla="*/ 119054 w 1485392"/>
                <a:gd name="connsiteY583" fmla="*/ 1243107 h 1620048"/>
                <a:gd name="connsiteX584" fmla="*/ 111613 w 1485392"/>
                <a:gd name="connsiteY584" fmla="*/ 1229595 h 1620048"/>
                <a:gd name="connsiteX585" fmla="*/ 1489 w 1485392"/>
                <a:gd name="connsiteY585" fmla="*/ 978872 h 1620048"/>
                <a:gd name="connsiteX586" fmla="*/ 0 w 1485392"/>
                <a:gd name="connsiteY586" fmla="*/ 972867 h 1620048"/>
                <a:gd name="connsiteX587" fmla="*/ 120541 w 1485392"/>
                <a:gd name="connsiteY587" fmla="*/ 863269 h 1620048"/>
                <a:gd name="connsiteX588" fmla="*/ 135423 w 1485392"/>
                <a:gd name="connsiteY588" fmla="*/ 849757 h 1620048"/>
                <a:gd name="connsiteX589" fmla="*/ 141375 w 1485392"/>
                <a:gd name="connsiteY589" fmla="*/ 867773 h 1620048"/>
                <a:gd name="connsiteX590" fmla="*/ 162210 w 1485392"/>
                <a:gd name="connsiteY590" fmla="*/ 932331 h 1620048"/>
                <a:gd name="connsiteX591" fmla="*/ 196437 w 1485392"/>
                <a:gd name="connsiteY591" fmla="*/ 900803 h 1620048"/>
                <a:gd name="connsiteX592" fmla="*/ 209831 w 1485392"/>
                <a:gd name="connsiteY592" fmla="*/ 888792 h 1620048"/>
                <a:gd name="connsiteX593" fmla="*/ 215783 w 1485392"/>
                <a:gd name="connsiteY593" fmla="*/ 906808 h 1620048"/>
                <a:gd name="connsiteX594" fmla="*/ 315490 w 1485392"/>
                <a:gd name="connsiteY594" fmla="*/ 1119998 h 1620048"/>
                <a:gd name="connsiteX595" fmla="*/ 742592 w 1485392"/>
                <a:gd name="connsiteY595" fmla="*/ 1477316 h 1620048"/>
                <a:gd name="connsiteX596" fmla="*/ 760450 w 1485392"/>
                <a:gd name="connsiteY596" fmla="*/ 1483322 h 1620048"/>
                <a:gd name="connsiteX597" fmla="*/ 778308 w 1485392"/>
                <a:gd name="connsiteY597" fmla="*/ 1477316 h 1620048"/>
                <a:gd name="connsiteX598" fmla="*/ 1205411 w 1485392"/>
                <a:gd name="connsiteY598" fmla="*/ 1119998 h 1620048"/>
                <a:gd name="connsiteX599" fmla="*/ 1305117 w 1485392"/>
                <a:gd name="connsiteY599" fmla="*/ 906808 h 1620048"/>
                <a:gd name="connsiteX600" fmla="*/ 1311070 w 1485392"/>
                <a:gd name="connsiteY600" fmla="*/ 888792 h 1620048"/>
                <a:gd name="connsiteX601" fmla="*/ 1358692 w 1485392"/>
                <a:gd name="connsiteY601" fmla="*/ 932331 h 1620048"/>
                <a:gd name="connsiteX602" fmla="*/ 1379525 w 1485392"/>
                <a:gd name="connsiteY602" fmla="*/ 867773 h 1620048"/>
                <a:gd name="connsiteX603" fmla="*/ 1385478 w 1485392"/>
                <a:gd name="connsiteY603" fmla="*/ 849757 h 1620048"/>
                <a:gd name="connsiteX604" fmla="*/ 99706 w 1485392"/>
                <a:gd name="connsiteY604" fmla="*/ 1153027 h 1620048"/>
                <a:gd name="connsiteX605" fmla="*/ 77384 w 1485392"/>
                <a:gd name="connsiteY605" fmla="*/ 1010400 h 1620048"/>
                <a:gd name="connsiteX606" fmla="*/ 142863 w 1485392"/>
                <a:gd name="connsiteY606" fmla="*/ 950346 h 1620048"/>
                <a:gd name="connsiteX607" fmla="*/ 123517 w 1485392"/>
                <a:gd name="connsiteY607" fmla="*/ 893296 h 1620048"/>
                <a:gd name="connsiteX608" fmla="*/ 28275 w 1485392"/>
                <a:gd name="connsiteY608" fmla="*/ 980373 h 1620048"/>
                <a:gd name="connsiteX609" fmla="*/ 99706 w 1485392"/>
                <a:gd name="connsiteY609" fmla="*/ 1153027 h 1620048"/>
                <a:gd name="connsiteX610" fmla="*/ 157745 w 1485392"/>
                <a:gd name="connsiteY610" fmla="*/ 1177049 h 1620048"/>
                <a:gd name="connsiteX611" fmla="*/ 116076 w 1485392"/>
                <a:gd name="connsiteY611" fmla="*/ 1097478 h 1620048"/>
                <a:gd name="connsiteX612" fmla="*/ 132446 w 1485392"/>
                <a:gd name="connsiteY612" fmla="*/ 1201070 h 1620048"/>
                <a:gd name="connsiteX613" fmla="*/ 157745 w 1485392"/>
                <a:gd name="connsiteY613" fmla="*/ 1177049 h 1620048"/>
                <a:gd name="connsiteX614" fmla="*/ 1403336 w 1485392"/>
                <a:gd name="connsiteY614" fmla="*/ 1097478 h 1620048"/>
                <a:gd name="connsiteX615" fmla="*/ 1361667 w 1485392"/>
                <a:gd name="connsiteY615" fmla="*/ 1177049 h 1620048"/>
                <a:gd name="connsiteX616" fmla="*/ 1361667 w 1485392"/>
                <a:gd name="connsiteY616" fmla="*/ 1177049 h 1620048"/>
                <a:gd name="connsiteX617" fmla="*/ 1386966 w 1485392"/>
                <a:gd name="connsiteY617" fmla="*/ 1201070 h 1620048"/>
                <a:gd name="connsiteX618" fmla="*/ 1412265 w 1485392"/>
                <a:gd name="connsiteY618" fmla="*/ 1014904 h 1620048"/>
                <a:gd name="connsiteX619" fmla="*/ 1319999 w 1485392"/>
                <a:gd name="connsiteY619" fmla="*/ 930829 h 1620048"/>
                <a:gd name="connsiteX620" fmla="*/ 1224756 w 1485392"/>
                <a:gd name="connsiteY620" fmla="*/ 1133510 h 1620048"/>
                <a:gd name="connsiteX621" fmla="*/ 785749 w 1485392"/>
                <a:gd name="connsiteY621" fmla="*/ 1501337 h 1620048"/>
                <a:gd name="connsiteX622" fmla="*/ 758962 w 1485392"/>
                <a:gd name="connsiteY622" fmla="*/ 1510346 h 1620048"/>
                <a:gd name="connsiteX623" fmla="*/ 733663 w 1485392"/>
                <a:gd name="connsiteY623" fmla="*/ 1501337 h 1620048"/>
                <a:gd name="connsiteX624" fmla="*/ 294656 w 1485392"/>
                <a:gd name="connsiteY624" fmla="*/ 1133510 h 1620048"/>
                <a:gd name="connsiteX625" fmla="*/ 199413 w 1485392"/>
                <a:gd name="connsiteY625" fmla="*/ 930829 h 1620048"/>
                <a:gd name="connsiteX626" fmla="*/ 107147 w 1485392"/>
                <a:gd name="connsiteY626" fmla="*/ 1014904 h 1620048"/>
                <a:gd name="connsiteX627" fmla="*/ 196437 w 1485392"/>
                <a:gd name="connsiteY627" fmla="*/ 1195065 h 1620048"/>
                <a:gd name="connsiteX628" fmla="*/ 694971 w 1485392"/>
                <a:gd name="connsiteY628" fmla="*/ 1609434 h 1620048"/>
                <a:gd name="connsiteX629" fmla="*/ 760450 w 1485392"/>
                <a:gd name="connsiteY629" fmla="*/ 1633455 h 1620048"/>
                <a:gd name="connsiteX630" fmla="*/ 827417 w 1485392"/>
                <a:gd name="connsiteY630" fmla="*/ 1609434 h 1620048"/>
                <a:gd name="connsiteX631" fmla="*/ 1325951 w 1485392"/>
                <a:gd name="connsiteY631" fmla="*/ 1195065 h 1620048"/>
                <a:gd name="connsiteX632" fmla="*/ 1412265 w 1485392"/>
                <a:gd name="connsiteY632" fmla="*/ 1014904 h 1620048"/>
                <a:gd name="connsiteX633" fmla="*/ 1491137 w 1485392"/>
                <a:gd name="connsiteY633" fmla="*/ 978872 h 1620048"/>
                <a:gd name="connsiteX634" fmla="*/ 1395895 w 1485392"/>
                <a:gd name="connsiteY634" fmla="*/ 891794 h 1620048"/>
                <a:gd name="connsiteX635" fmla="*/ 1376549 w 1485392"/>
                <a:gd name="connsiteY635" fmla="*/ 948845 h 1620048"/>
                <a:gd name="connsiteX636" fmla="*/ 1442028 w 1485392"/>
                <a:gd name="connsiteY636" fmla="*/ 1008899 h 1620048"/>
                <a:gd name="connsiteX637" fmla="*/ 1419705 w 1485392"/>
                <a:gd name="connsiteY637" fmla="*/ 1153027 h 1620048"/>
                <a:gd name="connsiteX638" fmla="*/ 1491137 w 1485392"/>
                <a:gd name="connsiteY638" fmla="*/ 978872 h 1620048"/>
                <a:gd name="connsiteX639" fmla="*/ 208342 w 1485392"/>
                <a:gd name="connsiteY639" fmla="*/ 1162035 h 1620048"/>
                <a:gd name="connsiteX640" fmla="*/ 209832 w 1485392"/>
                <a:gd name="connsiteY640" fmla="*/ 1168040 h 1620048"/>
                <a:gd name="connsiteX641" fmla="*/ 205367 w 1485392"/>
                <a:gd name="connsiteY641" fmla="*/ 1171042 h 1620048"/>
                <a:gd name="connsiteX642" fmla="*/ 197926 w 1485392"/>
                <a:gd name="connsiteY642" fmla="*/ 1156028 h 1620048"/>
                <a:gd name="connsiteX643" fmla="*/ 188997 w 1485392"/>
                <a:gd name="connsiteY643" fmla="*/ 1141015 h 1620048"/>
                <a:gd name="connsiteX644" fmla="*/ 193462 w 1485392"/>
                <a:gd name="connsiteY644" fmla="*/ 1139512 h 1620048"/>
                <a:gd name="connsiteX645" fmla="*/ 197926 w 1485392"/>
                <a:gd name="connsiteY645" fmla="*/ 1144016 h 1620048"/>
                <a:gd name="connsiteX646" fmla="*/ 212808 w 1485392"/>
                <a:gd name="connsiteY646" fmla="*/ 1127502 h 1620048"/>
                <a:gd name="connsiteX647" fmla="*/ 202391 w 1485392"/>
                <a:gd name="connsiteY647" fmla="*/ 1107985 h 1620048"/>
                <a:gd name="connsiteX648" fmla="*/ 181557 w 1485392"/>
                <a:gd name="connsiteY648" fmla="*/ 1112488 h 1620048"/>
                <a:gd name="connsiteX649" fmla="*/ 183046 w 1485392"/>
                <a:gd name="connsiteY649" fmla="*/ 1118494 h 1620048"/>
                <a:gd name="connsiteX650" fmla="*/ 180071 w 1485392"/>
                <a:gd name="connsiteY650" fmla="*/ 1119996 h 1620048"/>
                <a:gd name="connsiteX651" fmla="*/ 174119 w 1485392"/>
                <a:gd name="connsiteY651" fmla="*/ 1107986 h 1620048"/>
                <a:gd name="connsiteX652" fmla="*/ 168166 w 1485392"/>
                <a:gd name="connsiteY652" fmla="*/ 1097476 h 1620048"/>
                <a:gd name="connsiteX653" fmla="*/ 172630 w 1485392"/>
                <a:gd name="connsiteY653" fmla="*/ 1095973 h 1620048"/>
                <a:gd name="connsiteX654" fmla="*/ 177095 w 1485392"/>
                <a:gd name="connsiteY654" fmla="*/ 1100478 h 1620048"/>
                <a:gd name="connsiteX655" fmla="*/ 242574 w 1485392"/>
                <a:gd name="connsiteY655" fmla="*/ 1091470 h 1620048"/>
                <a:gd name="connsiteX656" fmla="*/ 252991 w 1485392"/>
                <a:gd name="connsiteY656" fmla="*/ 1101979 h 1620048"/>
                <a:gd name="connsiteX657" fmla="*/ 254480 w 1485392"/>
                <a:gd name="connsiteY657" fmla="*/ 1107985 h 1620048"/>
                <a:gd name="connsiteX658" fmla="*/ 235134 w 1485392"/>
                <a:gd name="connsiteY658" fmla="*/ 1132006 h 1620048"/>
                <a:gd name="connsiteX659" fmla="*/ 208348 w 1485392"/>
                <a:gd name="connsiteY659" fmla="*/ 1162033 h 1620048"/>
                <a:gd name="connsiteX660" fmla="*/ 220248 w 1485392"/>
                <a:gd name="connsiteY660" fmla="*/ 1121499 h 1620048"/>
                <a:gd name="connsiteX661" fmla="*/ 238106 w 1485392"/>
                <a:gd name="connsiteY661" fmla="*/ 1101982 h 1620048"/>
                <a:gd name="connsiteX662" fmla="*/ 238106 w 1485392"/>
                <a:gd name="connsiteY662" fmla="*/ 1101982 h 1620048"/>
                <a:gd name="connsiteX663" fmla="*/ 211318 w 1485392"/>
                <a:gd name="connsiteY663" fmla="*/ 1107987 h 1620048"/>
                <a:gd name="connsiteX664" fmla="*/ 328883 w 1485392"/>
                <a:gd name="connsiteY664" fmla="*/ 1232598 h 1620048"/>
                <a:gd name="connsiteX665" fmla="*/ 331858 w 1485392"/>
                <a:gd name="connsiteY665" fmla="*/ 1229597 h 1620048"/>
                <a:gd name="connsiteX666" fmla="*/ 324417 w 1485392"/>
                <a:gd name="connsiteY666" fmla="*/ 1219088 h 1620048"/>
                <a:gd name="connsiteX667" fmla="*/ 316976 w 1485392"/>
                <a:gd name="connsiteY667" fmla="*/ 1208578 h 1620048"/>
                <a:gd name="connsiteX668" fmla="*/ 312512 w 1485392"/>
                <a:gd name="connsiteY668" fmla="*/ 1211579 h 1620048"/>
                <a:gd name="connsiteX669" fmla="*/ 315487 w 1485392"/>
                <a:gd name="connsiteY669" fmla="*/ 1217585 h 1620048"/>
                <a:gd name="connsiteX670" fmla="*/ 281259 w 1485392"/>
                <a:gd name="connsiteY670" fmla="*/ 1244609 h 1620048"/>
                <a:gd name="connsiteX671" fmla="*/ 281259 w 1485392"/>
                <a:gd name="connsiteY671" fmla="*/ 1244609 h 1620048"/>
                <a:gd name="connsiteX672" fmla="*/ 302093 w 1485392"/>
                <a:gd name="connsiteY672" fmla="*/ 1187558 h 1620048"/>
                <a:gd name="connsiteX673" fmla="*/ 294653 w 1485392"/>
                <a:gd name="connsiteY673" fmla="*/ 1178550 h 1620048"/>
                <a:gd name="connsiteX674" fmla="*/ 288700 w 1485392"/>
                <a:gd name="connsiteY674" fmla="*/ 1169542 h 1620048"/>
                <a:gd name="connsiteX675" fmla="*/ 285725 w 1485392"/>
                <a:gd name="connsiteY675" fmla="*/ 1172543 h 1620048"/>
                <a:gd name="connsiteX676" fmla="*/ 288700 w 1485392"/>
                <a:gd name="connsiteY676" fmla="*/ 1178549 h 1620048"/>
                <a:gd name="connsiteX677" fmla="*/ 273818 w 1485392"/>
                <a:gd name="connsiteY677" fmla="*/ 1190559 h 1620048"/>
                <a:gd name="connsiteX678" fmla="*/ 257449 w 1485392"/>
                <a:gd name="connsiteY678" fmla="*/ 1202570 h 1620048"/>
                <a:gd name="connsiteX679" fmla="*/ 241079 w 1485392"/>
                <a:gd name="connsiteY679" fmla="*/ 1213079 h 1620048"/>
                <a:gd name="connsiteX680" fmla="*/ 236614 w 1485392"/>
                <a:gd name="connsiteY680" fmla="*/ 1208575 h 1620048"/>
                <a:gd name="connsiteX681" fmla="*/ 233639 w 1485392"/>
                <a:gd name="connsiteY681" fmla="*/ 1211576 h 1620048"/>
                <a:gd name="connsiteX682" fmla="*/ 241080 w 1485392"/>
                <a:gd name="connsiteY682" fmla="*/ 1222086 h 1620048"/>
                <a:gd name="connsiteX683" fmla="*/ 248521 w 1485392"/>
                <a:gd name="connsiteY683" fmla="*/ 1232595 h 1620048"/>
                <a:gd name="connsiteX684" fmla="*/ 251496 w 1485392"/>
                <a:gd name="connsiteY684" fmla="*/ 1229594 h 1620048"/>
                <a:gd name="connsiteX685" fmla="*/ 247031 w 1485392"/>
                <a:gd name="connsiteY685" fmla="*/ 1222087 h 1620048"/>
                <a:gd name="connsiteX686" fmla="*/ 282747 w 1485392"/>
                <a:gd name="connsiteY686" fmla="*/ 1195063 h 1620048"/>
                <a:gd name="connsiteX687" fmla="*/ 282747 w 1485392"/>
                <a:gd name="connsiteY687" fmla="*/ 1195063 h 1620048"/>
                <a:gd name="connsiteX688" fmla="*/ 261913 w 1485392"/>
                <a:gd name="connsiteY688" fmla="*/ 1253615 h 1620048"/>
                <a:gd name="connsiteX689" fmla="*/ 266377 w 1485392"/>
                <a:gd name="connsiteY689" fmla="*/ 1259621 h 1620048"/>
                <a:gd name="connsiteX690" fmla="*/ 270842 w 1485392"/>
                <a:gd name="connsiteY690" fmla="*/ 1265626 h 1620048"/>
                <a:gd name="connsiteX691" fmla="*/ 291676 w 1485392"/>
                <a:gd name="connsiteY691" fmla="*/ 1249111 h 1620048"/>
                <a:gd name="connsiteX692" fmla="*/ 308046 w 1485392"/>
                <a:gd name="connsiteY692" fmla="*/ 1237101 h 1620048"/>
                <a:gd name="connsiteX693" fmla="*/ 324416 w 1485392"/>
                <a:gd name="connsiteY693" fmla="*/ 1226591 h 1620048"/>
                <a:gd name="connsiteX694" fmla="*/ 334836 w 1485392"/>
                <a:gd name="connsiteY694" fmla="*/ 1288148 h 1620048"/>
                <a:gd name="connsiteX695" fmla="*/ 333347 w 1485392"/>
                <a:gd name="connsiteY695" fmla="*/ 1339193 h 1620048"/>
                <a:gd name="connsiteX696" fmla="*/ 367574 w 1485392"/>
                <a:gd name="connsiteY696" fmla="*/ 1355708 h 1620048"/>
                <a:gd name="connsiteX697" fmla="*/ 369063 w 1485392"/>
                <a:gd name="connsiteY697" fmla="*/ 1346700 h 1620048"/>
                <a:gd name="connsiteX698" fmla="*/ 348229 w 1485392"/>
                <a:gd name="connsiteY698" fmla="*/ 1336191 h 1620048"/>
                <a:gd name="connsiteX699" fmla="*/ 349719 w 1485392"/>
                <a:gd name="connsiteY699" fmla="*/ 1298657 h 1620048"/>
                <a:gd name="connsiteX700" fmla="*/ 382458 w 1485392"/>
                <a:gd name="connsiteY700" fmla="*/ 1300160 h 1620048"/>
                <a:gd name="connsiteX701" fmla="*/ 389899 w 1485392"/>
                <a:gd name="connsiteY701" fmla="*/ 1316674 h 1620048"/>
                <a:gd name="connsiteX702" fmla="*/ 386924 w 1485392"/>
                <a:gd name="connsiteY702" fmla="*/ 1322680 h 1620048"/>
                <a:gd name="connsiteX703" fmla="*/ 389899 w 1485392"/>
                <a:gd name="connsiteY703" fmla="*/ 1327184 h 1620048"/>
                <a:gd name="connsiteX704" fmla="*/ 404781 w 1485392"/>
                <a:gd name="connsiteY704" fmla="*/ 1318176 h 1620048"/>
                <a:gd name="connsiteX705" fmla="*/ 391387 w 1485392"/>
                <a:gd name="connsiteY705" fmla="*/ 1295656 h 1620048"/>
                <a:gd name="connsiteX706" fmla="*/ 334837 w 1485392"/>
                <a:gd name="connsiteY706" fmla="*/ 1288149 h 1620048"/>
                <a:gd name="connsiteX707" fmla="*/ 479188 w 1485392"/>
                <a:gd name="connsiteY707" fmla="*/ 1426271 h 1620048"/>
                <a:gd name="connsiteX708" fmla="*/ 424126 w 1485392"/>
                <a:gd name="connsiteY708" fmla="*/ 1427773 h 1620048"/>
                <a:gd name="connsiteX709" fmla="*/ 416685 w 1485392"/>
                <a:gd name="connsiteY709" fmla="*/ 1372224 h 1620048"/>
                <a:gd name="connsiteX710" fmla="*/ 471747 w 1485392"/>
                <a:gd name="connsiteY710" fmla="*/ 1370721 h 1620048"/>
                <a:gd name="connsiteX711" fmla="*/ 479188 w 1485392"/>
                <a:gd name="connsiteY711" fmla="*/ 1426271 h 1620048"/>
                <a:gd name="connsiteX712" fmla="*/ 464306 w 1485392"/>
                <a:gd name="connsiteY712" fmla="*/ 1379729 h 1620048"/>
                <a:gd name="connsiteX713" fmla="*/ 430078 w 1485392"/>
                <a:gd name="connsiteY713" fmla="*/ 1385734 h 1620048"/>
                <a:gd name="connsiteX714" fmla="*/ 430078 w 1485392"/>
                <a:gd name="connsiteY714" fmla="*/ 1420265 h 1620048"/>
                <a:gd name="connsiteX715" fmla="*/ 464306 w 1485392"/>
                <a:gd name="connsiteY715" fmla="*/ 1414260 h 1620048"/>
                <a:gd name="connsiteX716" fmla="*/ 464306 w 1485392"/>
                <a:gd name="connsiteY716" fmla="*/ 1379729 h 1620048"/>
                <a:gd name="connsiteX717" fmla="*/ 583359 w 1485392"/>
                <a:gd name="connsiteY717" fmla="*/ 1475815 h 1620048"/>
                <a:gd name="connsiteX718" fmla="*/ 558060 w 1485392"/>
                <a:gd name="connsiteY718" fmla="*/ 1481820 h 1620048"/>
                <a:gd name="connsiteX719" fmla="*/ 564013 w 1485392"/>
                <a:gd name="connsiteY719" fmla="*/ 1519354 h 1620048"/>
                <a:gd name="connsiteX720" fmla="*/ 565502 w 1485392"/>
                <a:gd name="connsiteY720" fmla="*/ 1522355 h 1620048"/>
                <a:gd name="connsiteX721" fmla="*/ 562527 w 1485392"/>
                <a:gd name="connsiteY721" fmla="*/ 1526859 h 1620048"/>
                <a:gd name="connsiteX722" fmla="*/ 543181 w 1485392"/>
                <a:gd name="connsiteY722" fmla="*/ 1516350 h 1620048"/>
                <a:gd name="connsiteX723" fmla="*/ 540206 w 1485392"/>
                <a:gd name="connsiteY723" fmla="*/ 1475813 h 1620048"/>
                <a:gd name="connsiteX724" fmla="*/ 535742 w 1485392"/>
                <a:gd name="connsiteY724" fmla="*/ 1472812 h 1620048"/>
                <a:gd name="connsiteX725" fmla="*/ 532767 w 1485392"/>
                <a:gd name="connsiteY725" fmla="*/ 1478818 h 1620048"/>
                <a:gd name="connsiteX726" fmla="*/ 523838 w 1485392"/>
                <a:gd name="connsiteY726" fmla="*/ 1495332 h 1620048"/>
                <a:gd name="connsiteX727" fmla="*/ 528303 w 1485392"/>
                <a:gd name="connsiteY727" fmla="*/ 1499836 h 1620048"/>
                <a:gd name="connsiteX728" fmla="*/ 525328 w 1485392"/>
                <a:gd name="connsiteY728" fmla="*/ 1504340 h 1620048"/>
                <a:gd name="connsiteX729" fmla="*/ 511935 w 1485392"/>
                <a:gd name="connsiteY729" fmla="*/ 1495332 h 1620048"/>
                <a:gd name="connsiteX730" fmla="*/ 497053 w 1485392"/>
                <a:gd name="connsiteY730" fmla="*/ 1486324 h 1620048"/>
                <a:gd name="connsiteX731" fmla="*/ 500028 w 1485392"/>
                <a:gd name="connsiteY731" fmla="*/ 1481820 h 1620048"/>
                <a:gd name="connsiteX732" fmla="*/ 505980 w 1485392"/>
                <a:gd name="connsiteY732" fmla="*/ 1484821 h 1620048"/>
                <a:gd name="connsiteX733" fmla="*/ 517886 w 1485392"/>
                <a:gd name="connsiteY733" fmla="*/ 1468307 h 1620048"/>
                <a:gd name="connsiteX734" fmla="*/ 528303 w 1485392"/>
                <a:gd name="connsiteY734" fmla="*/ 1450291 h 1620048"/>
                <a:gd name="connsiteX735" fmla="*/ 538720 w 1485392"/>
                <a:gd name="connsiteY735" fmla="*/ 1433776 h 1620048"/>
                <a:gd name="connsiteX736" fmla="*/ 534255 w 1485392"/>
                <a:gd name="connsiteY736" fmla="*/ 1429272 h 1620048"/>
                <a:gd name="connsiteX737" fmla="*/ 537230 w 1485392"/>
                <a:gd name="connsiteY737" fmla="*/ 1424768 h 1620048"/>
                <a:gd name="connsiteX738" fmla="*/ 547647 w 1485392"/>
                <a:gd name="connsiteY738" fmla="*/ 1432274 h 1620048"/>
                <a:gd name="connsiteX739" fmla="*/ 561041 w 1485392"/>
                <a:gd name="connsiteY739" fmla="*/ 1439781 h 1620048"/>
                <a:gd name="connsiteX740" fmla="*/ 574434 w 1485392"/>
                <a:gd name="connsiteY740" fmla="*/ 1447288 h 1620048"/>
                <a:gd name="connsiteX741" fmla="*/ 583363 w 1485392"/>
                <a:gd name="connsiteY741" fmla="*/ 1475813 h 1620048"/>
                <a:gd name="connsiteX742" fmla="*/ 561036 w 1485392"/>
                <a:gd name="connsiteY742" fmla="*/ 1450292 h 1620048"/>
                <a:gd name="connsiteX743" fmla="*/ 552108 w 1485392"/>
                <a:gd name="connsiteY743" fmla="*/ 1445788 h 1620048"/>
                <a:gd name="connsiteX744" fmla="*/ 544667 w 1485392"/>
                <a:gd name="connsiteY744" fmla="*/ 1457799 h 1620048"/>
                <a:gd name="connsiteX745" fmla="*/ 541692 w 1485392"/>
                <a:gd name="connsiteY745" fmla="*/ 1462303 h 1620048"/>
                <a:gd name="connsiteX746" fmla="*/ 546156 w 1485392"/>
                <a:gd name="connsiteY746" fmla="*/ 1466807 h 1620048"/>
                <a:gd name="connsiteX747" fmla="*/ 566990 w 1485392"/>
                <a:gd name="connsiteY747" fmla="*/ 1465304 h 1620048"/>
                <a:gd name="connsiteX748" fmla="*/ 561038 w 1485392"/>
                <a:gd name="connsiteY748" fmla="*/ 1450291 h 1620048"/>
                <a:gd name="connsiteX749" fmla="*/ 674137 w 1485392"/>
                <a:gd name="connsiteY749" fmla="*/ 1531364 h 1620048"/>
                <a:gd name="connsiteX750" fmla="*/ 671162 w 1485392"/>
                <a:gd name="connsiteY750" fmla="*/ 1571901 h 1620048"/>
                <a:gd name="connsiteX751" fmla="*/ 675626 w 1485392"/>
                <a:gd name="connsiteY751" fmla="*/ 1574902 h 1620048"/>
                <a:gd name="connsiteX752" fmla="*/ 674137 w 1485392"/>
                <a:gd name="connsiteY752" fmla="*/ 1579406 h 1620048"/>
                <a:gd name="connsiteX753" fmla="*/ 659255 w 1485392"/>
                <a:gd name="connsiteY753" fmla="*/ 1571899 h 1620048"/>
                <a:gd name="connsiteX754" fmla="*/ 644374 w 1485392"/>
                <a:gd name="connsiteY754" fmla="*/ 1565893 h 1620048"/>
                <a:gd name="connsiteX755" fmla="*/ 645863 w 1485392"/>
                <a:gd name="connsiteY755" fmla="*/ 1561389 h 1620048"/>
                <a:gd name="connsiteX756" fmla="*/ 651816 w 1485392"/>
                <a:gd name="connsiteY756" fmla="*/ 1562892 h 1620048"/>
                <a:gd name="connsiteX757" fmla="*/ 654791 w 1485392"/>
                <a:gd name="connsiteY757" fmla="*/ 1541873 h 1620048"/>
                <a:gd name="connsiteX758" fmla="*/ 633956 w 1485392"/>
                <a:gd name="connsiteY758" fmla="*/ 1532866 h 1620048"/>
                <a:gd name="connsiteX759" fmla="*/ 620563 w 1485392"/>
                <a:gd name="connsiteY759" fmla="*/ 1549380 h 1620048"/>
                <a:gd name="connsiteX760" fmla="*/ 625028 w 1485392"/>
                <a:gd name="connsiteY760" fmla="*/ 1552381 h 1620048"/>
                <a:gd name="connsiteX761" fmla="*/ 623538 w 1485392"/>
                <a:gd name="connsiteY761" fmla="*/ 1556885 h 1620048"/>
                <a:gd name="connsiteX762" fmla="*/ 611633 w 1485392"/>
                <a:gd name="connsiteY762" fmla="*/ 1550880 h 1620048"/>
                <a:gd name="connsiteX763" fmla="*/ 601215 w 1485392"/>
                <a:gd name="connsiteY763" fmla="*/ 1546376 h 1620048"/>
                <a:gd name="connsiteX764" fmla="*/ 602705 w 1485392"/>
                <a:gd name="connsiteY764" fmla="*/ 1541872 h 1620048"/>
                <a:gd name="connsiteX765" fmla="*/ 608658 w 1485392"/>
                <a:gd name="connsiteY765" fmla="*/ 1543374 h 1620048"/>
                <a:gd name="connsiteX766" fmla="*/ 656279 w 1485392"/>
                <a:gd name="connsiteY766" fmla="*/ 1495332 h 1620048"/>
                <a:gd name="connsiteX767" fmla="*/ 671160 w 1485392"/>
                <a:gd name="connsiteY767" fmla="*/ 1498333 h 1620048"/>
                <a:gd name="connsiteX768" fmla="*/ 677113 w 1485392"/>
                <a:gd name="connsiteY768" fmla="*/ 1502837 h 1620048"/>
                <a:gd name="connsiteX769" fmla="*/ 659255 w 1485392"/>
                <a:gd name="connsiteY769" fmla="*/ 1504340 h 1620048"/>
                <a:gd name="connsiteX770" fmla="*/ 659255 w 1485392"/>
                <a:gd name="connsiteY770" fmla="*/ 1504340 h 1620048"/>
                <a:gd name="connsiteX771" fmla="*/ 641397 w 1485392"/>
                <a:gd name="connsiteY771" fmla="*/ 1525359 h 1620048"/>
                <a:gd name="connsiteX772" fmla="*/ 656279 w 1485392"/>
                <a:gd name="connsiteY772" fmla="*/ 1532866 h 1620048"/>
                <a:gd name="connsiteX773" fmla="*/ 878015 w 1485392"/>
                <a:gd name="connsiteY773" fmla="*/ 1556887 h 1620048"/>
                <a:gd name="connsiteX774" fmla="*/ 869086 w 1485392"/>
                <a:gd name="connsiteY774" fmla="*/ 1538871 h 1620048"/>
                <a:gd name="connsiteX775" fmla="*/ 861645 w 1485392"/>
                <a:gd name="connsiteY775" fmla="*/ 1520855 h 1620048"/>
                <a:gd name="connsiteX776" fmla="*/ 854204 w 1485392"/>
                <a:gd name="connsiteY776" fmla="*/ 1502839 h 1620048"/>
                <a:gd name="connsiteX777" fmla="*/ 860157 w 1485392"/>
                <a:gd name="connsiteY777" fmla="*/ 1499838 h 1620048"/>
                <a:gd name="connsiteX778" fmla="*/ 858667 w 1485392"/>
                <a:gd name="connsiteY778" fmla="*/ 1495334 h 1620048"/>
                <a:gd name="connsiteX779" fmla="*/ 843786 w 1485392"/>
                <a:gd name="connsiteY779" fmla="*/ 1502840 h 1620048"/>
                <a:gd name="connsiteX780" fmla="*/ 828904 w 1485392"/>
                <a:gd name="connsiteY780" fmla="*/ 1508846 h 1620048"/>
                <a:gd name="connsiteX781" fmla="*/ 830393 w 1485392"/>
                <a:gd name="connsiteY781" fmla="*/ 1513350 h 1620048"/>
                <a:gd name="connsiteX782" fmla="*/ 836346 w 1485392"/>
                <a:gd name="connsiteY782" fmla="*/ 1511847 h 1620048"/>
                <a:gd name="connsiteX783" fmla="*/ 845275 w 1485392"/>
                <a:gd name="connsiteY783" fmla="*/ 1529863 h 1620048"/>
                <a:gd name="connsiteX784" fmla="*/ 852716 w 1485392"/>
                <a:gd name="connsiteY784" fmla="*/ 1547879 h 1620048"/>
                <a:gd name="connsiteX785" fmla="*/ 860157 w 1485392"/>
                <a:gd name="connsiteY785" fmla="*/ 1565895 h 1620048"/>
                <a:gd name="connsiteX786" fmla="*/ 854204 w 1485392"/>
                <a:gd name="connsiteY786" fmla="*/ 1568897 h 1620048"/>
                <a:gd name="connsiteX787" fmla="*/ 855694 w 1485392"/>
                <a:gd name="connsiteY787" fmla="*/ 1573400 h 1620048"/>
                <a:gd name="connsiteX788" fmla="*/ 870575 w 1485392"/>
                <a:gd name="connsiteY788" fmla="*/ 1565894 h 1620048"/>
                <a:gd name="connsiteX789" fmla="*/ 885457 w 1485392"/>
                <a:gd name="connsiteY789" fmla="*/ 1559888 h 1620048"/>
                <a:gd name="connsiteX790" fmla="*/ 883968 w 1485392"/>
                <a:gd name="connsiteY790" fmla="*/ 1555385 h 1620048"/>
                <a:gd name="connsiteX791" fmla="*/ 1005997 w 1485392"/>
                <a:gd name="connsiteY791" fmla="*/ 1487825 h 1620048"/>
                <a:gd name="connsiteX792" fmla="*/ 995580 w 1485392"/>
                <a:gd name="connsiteY792" fmla="*/ 1471311 h 1620048"/>
                <a:gd name="connsiteX793" fmla="*/ 985163 w 1485392"/>
                <a:gd name="connsiteY793" fmla="*/ 1453295 h 1620048"/>
                <a:gd name="connsiteX794" fmla="*/ 976233 w 1485392"/>
                <a:gd name="connsiteY794" fmla="*/ 1436780 h 1620048"/>
                <a:gd name="connsiteX795" fmla="*/ 980698 w 1485392"/>
                <a:gd name="connsiteY795" fmla="*/ 1432276 h 1620048"/>
                <a:gd name="connsiteX796" fmla="*/ 977723 w 1485392"/>
                <a:gd name="connsiteY796" fmla="*/ 1427772 h 1620048"/>
                <a:gd name="connsiteX797" fmla="*/ 965818 w 1485392"/>
                <a:gd name="connsiteY797" fmla="*/ 1435279 h 1620048"/>
                <a:gd name="connsiteX798" fmla="*/ 952425 w 1485392"/>
                <a:gd name="connsiteY798" fmla="*/ 1442785 h 1620048"/>
                <a:gd name="connsiteX799" fmla="*/ 962842 w 1485392"/>
                <a:gd name="connsiteY799" fmla="*/ 1495332 h 1620048"/>
                <a:gd name="connsiteX800" fmla="*/ 922661 w 1485392"/>
                <a:gd name="connsiteY800" fmla="*/ 1460801 h 1620048"/>
                <a:gd name="connsiteX801" fmla="*/ 910756 w 1485392"/>
                <a:gd name="connsiteY801" fmla="*/ 1468308 h 1620048"/>
                <a:gd name="connsiteX802" fmla="*/ 897362 w 1485392"/>
                <a:gd name="connsiteY802" fmla="*/ 1475815 h 1620048"/>
                <a:gd name="connsiteX803" fmla="*/ 900337 w 1485392"/>
                <a:gd name="connsiteY803" fmla="*/ 1480319 h 1620048"/>
                <a:gd name="connsiteX804" fmla="*/ 906290 w 1485392"/>
                <a:gd name="connsiteY804" fmla="*/ 1478816 h 1620048"/>
                <a:gd name="connsiteX805" fmla="*/ 910754 w 1485392"/>
                <a:gd name="connsiteY805" fmla="*/ 1487824 h 1620048"/>
                <a:gd name="connsiteX806" fmla="*/ 934565 w 1485392"/>
                <a:gd name="connsiteY806" fmla="*/ 1531363 h 1620048"/>
                <a:gd name="connsiteX807" fmla="*/ 930100 w 1485392"/>
                <a:gd name="connsiteY807" fmla="*/ 1535867 h 1620048"/>
                <a:gd name="connsiteX808" fmla="*/ 933075 w 1485392"/>
                <a:gd name="connsiteY808" fmla="*/ 1540371 h 1620048"/>
                <a:gd name="connsiteX809" fmla="*/ 943492 w 1485392"/>
                <a:gd name="connsiteY809" fmla="*/ 1534366 h 1620048"/>
                <a:gd name="connsiteX810" fmla="*/ 953909 w 1485392"/>
                <a:gd name="connsiteY810" fmla="*/ 1528360 h 1620048"/>
                <a:gd name="connsiteX811" fmla="*/ 950935 w 1485392"/>
                <a:gd name="connsiteY811" fmla="*/ 1523857 h 1620048"/>
                <a:gd name="connsiteX812" fmla="*/ 944982 w 1485392"/>
                <a:gd name="connsiteY812" fmla="*/ 1526858 h 1620048"/>
                <a:gd name="connsiteX813" fmla="*/ 934565 w 1485392"/>
                <a:gd name="connsiteY813" fmla="*/ 1510343 h 1620048"/>
                <a:gd name="connsiteX814" fmla="*/ 928612 w 1485392"/>
                <a:gd name="connsiteY814" fmla="*/ 1499834 h 1620048"/>
                <a:gd name="connsiteX815" fmla="*/ 918195 w 1485392"/>
                <a:gd name="connsiteY815" fmla="*/ 1481817 h 1620048"/>
                <a:gd name="connsiteX816" fmla="*/ 918195 w 1485392"/>
                <a:gd name="connsiteY816" fmla="*/ 1481817 h 1620048"/>
                <a:gd name="connsiteX817" fmla="*/ 964328 w 1485392"/>
                <a:gd name="connsiteY817" fmla="*/ 1520852 h 1620048"/>
                <a:gd name="connsiteX818" fmla="*/ 973257 w 1485392"/>
                <a:gd name="connsiteY818" fmla="*/ 1514847 h 1620048"/>
                <a:gd name="connsiteX819" fmla="*/ 961352 w 1485392"/>
                <a:gd name="connsiteY819" fmla="*/ 1454793 h 1620048"/>
                <a:gd name="connsiteX820" fmla="*/ 961352 w 1485392"/>
                <a:gd name="connsiteY820" fmla="*/ 1454793 h 1620048"/>
                <a:gd name="connsiteX821" fmla="*/ 971769 w 1485392"/>
                <a:gd name="connsiteY821" fmla="*/ 1472809 h 1620048"/>
                <a:gd name="connsiteX822" fmla="*/ 977722 w 1485392"/>
                <a:gd name="connsiteY822" fmla="*/ 1483319 h 1620048"/>
                <a:gd name="connsiteX823" fmla="*/ 986650 w 1485392"/>
                <a:gd name="connsiteY823" fmla="*/ 1501335 h 1620048"/>
                <a:gd name="connsiteX824" fmla="*/ 982186 w 1485392"/>
                <a:gd name="connsiteY824" fmla="*/ 1505839 h 1620048"/>
                <a:gd name="connsiteX825" fmla="*/ 983676 w 1485392"/>
                <a:gd name="connsiteY825" fmla="*/ 1510343 h 1620048"/>
                <a:gd name="connsiteX826" fmla="*/ 997069 w 1485392"/>
                <a:gd name="connsiteY826" fmla="*/ 1501335 h 1620048"/>
                <a:gd name="connsiteX827" fmla="*/ 1011951 w 1485392"/>
                <a:gd name="connsiteY827" fmla="*/ 1492327 h 1620048"/>
                <a:gd name="connsiteX828" fmla="*/ 1010461 w 1485392"/>
                <a:gd name="connsiteY828" fmla="*/ 1487823 h 1620048"/>
                <a:gd name="connsiteX829" fmla="*/ 1074452 w 1485392"/>
                <a:gd name="connsiteY829" fmla="*/ 1435279 h 1620048"/>
                <a:gd name="connsiteX830" fmla="*/ 1061059 w 1485392"/>
                <a:gd name="connsiteY830" fmla="*/ 1420265 h 1620048"/>
                <a:gd name="connsiteX831" fmla="*/ 1052130 w 1485392"/>
                <a:gd name="connsiteY831" fmla="*/ 1408255 h 1620048"/>
                <a:gd name="connsiteX832" fmla="*/ 1040224 w 1485392"/>
                <a:gd name="connsiteY832" fmla="*/ 1391740 h 1620048"/>
                <a:gd name="connsiteX833" fmla="*/ 1046177 w 1485392"/>
                <a:gd name="connsiteY833" fmla="*/ 1385734 h 1620048"/>
                <a:gd name="connsiteX834" fmla="*/ 1064035 w 1485392"/>
                <a:gd name="connsiteY834" fmla="*/ 1385734 h 1620048"/>
                <a:gd name="connsiteX835" fmla="*/ 1062545 w 1485392"/>
                <a:gd name="connsiteY835" fmla="*/ 1403751 h 1620048"/>
                <a:gd name="connsiteX836" fmla="*/ 1058081 w 1485392"/>
                <a:gd name="connsiteY836" fmla="*/ 1406752 h 1620048"/>
                <a:gd name="connsiteX837" fmla="*/ 1061056 w 1485392"/>
                <a:gd name="connsiteY837" fmla="*/ 1415760 h 1620048"/>
                <a:gd name="connsiteX838" fmla="*/ 1069985 w 1485392"/>
                <a:gd name="connsiteY838" fmla="*/ 1409754 h 1620048"/>
                <a:gd name="connsiteX839" fmla="*/ 1077426 w 1485392"/>
                <a:gd name="connsiteY839" fmla="*/ 1372221 h 1620048"/>
                <a:gd name="connsiteX840" fmla="*/ 1046174 w 1485392"/>
                <a:gd name="connsiteY840" fmla="*/ 1372221 h 1620048"/>
                <a:gd name="connsiteX841" fmla="*/ 1035757 w 1485392"/>
                <a:gd name="connsiteY841" fmla="*/ 1381229 h 1620048"/>
                <a:gd name="connsiteX842" fmla="*/ 1023852 w 1485392"/>
                <a:gd name="connsiteY842" fmla="*/ 1391738 h 1620048"/>
                <a:gd name="connsiteX843" fmla="*/ 1011947 w 1485392"/>
                <a:gd name="connsiteY843" fmla="*/ 1400747 h 1620048"/>
                <a:gd name="connsiteX844" fmla="*/ 1014921 w 1485392"/>
                <a:gd name="connsiteY844" fmla="*/ 1403748 h 1620048"/>
                <a:gd name="connsiteX845" fmla="*/ 1020874 w 1485392"/>
                <a:gd name="connsiteY845" fmla="*/ 1400747 h 1620048"/>
                <a:gd name="connsiteX846" fmla="*/ 1034267 w 1485392"/>
                <a:gd name="connsiteY846" fmla="*/ 1415760 h 1620048"/>
                <a:gd name="connsiteX847" fmla="*/ 1046173 w 1485392"/>
                <a:gd name="connsiteY847" fmla="*/ 1432274 h 1620048"/>
                <a:gd name="connsiteX848" fmla="*/ 1058078 w 1485392"/>
                <a:gd name="connsiteY848" fmla="*/ 1447288 h 1620048"/>
                <a:gd name="connsiteX849" fmla="*/ 1053614 w 1485392"/>
                <a:gd name="connsiteY849" fmla="*/ 1451792 h 1620048"/>
                <a:gd name="connsiteX850" fmla="*/ 1056588 w 1485392"/>
                <a:gd name="connsiteY850" fmla="*/ 1454793 h 1620048"/>
                <a:gd name="connsiteX851" fmla="*/ 1069982 w 1485392"/>
                <a:gd name="connsiteY851" fmla="*/ 1444284 h 1620048"/>
                <a:gd name="connsiteX852" fmla="*/ 1084863 w 1485392"/>
                <a:gd name="connsiteY852" fmla="*/ 1432273 h 1620048"/>
                <a:gd name="connsiteX853" fmla="*/ 1081889 w 1485392"/>
                <a:gd name="connsiteY853" fmla="*/ 1429272 h 1620048"/>
                <a:gd name="connsiteX854" fmla="*/ 1192017 w 1485392"/>
                <a:gd name="connsiteY854" fmla="*/ 1327182 h 1620048"/>
                <a:gd name="connsiteX855" fmla="*/ 1194992 w 1485392"/>
                <a:gd name="connsiteY855" fmla="*/ 1330183 h 1620048"/>
                <a:gd name="connsiteX856" fmla="*/ 1183086 w 1485392"/>
                <a:gd name="connsiteY856" fmla="*/ 1342194 h 1620048"/>
                <a:gd name="connsiteX857" fmla="*/ 1171181 w 1485392"/>
                <a:gd name="connsiteY857" fmla="*/ 1354205 h 1620048"/>
                <a:gd name="connsiteX858" fmla="*/ 1168206 w 1485392"/>
                <a:gd name="connsiteY858" fmla="*/ 1351204 h 1620048"/>
                <a:gd name="connsiteX859" fmla="*/ 1171181 w 1485392"/>
                <a:gd name="connsiteY859" fmla="*/ 1346700 h 1620048"/>
                <a:gd name="connsiteX860" fmla="*/ 1151835 w 1485392"/>
                <a:gd name="connsiteY860" fmla="*/ 1336191 h 1620048"/>
                <a:gd name="connsiteX861" fmla="*/ 1135465 w 1485392"/>
                <a:gd name="connsiteY861" fmla="*/ 1352705 h 1620048"/>
                <a:gd name="connsiteX862" fmla="*/ 1145882 w 1485392"/>
                <a:gd name="connsiteY862" fmla="*/ 1370721 h 1620048"/>
                <a:gd name="connsiteX863" fmla="*/ 1150347 w 1485392"/>
                <a:gd name="connsiteY863" fmla="*/ 1367720 h 1620048"/>
                <a:gd name="connsiteX864" fmla="*/ 1153321 w 1485392"/>
                <a:gd name="connsiteY864" fmla="*/ 1370721 h 1620048"/>
                <a:gd name="connsiteX865" fmla="*/ 1144393 w 1485392"/>
                <a:gd name="connsiteY865" fmla="*/ 1379729 h 1620048"/>
                <a:gd name="connsiteX866" fmla="*/ 1136952 w 1485392"/>
                <a:gd name="connsiteY866" fmla="*/ 1388737 h 1620048"/>
                <a:gd name="connsiteX867" fmla="*/ 1133977 w 1485392"/>
                <a:gd name="connsiteY867" fmla="*/ 1385736 h 1620048"/>
                <a:gd name="connsiteX868" fmla="*/ 1136952 w 1485392"/>
                <a:gd name="connsiteY868" fmla="*/ 1381232 h 1620048"/>
                <a:gd name="connsiteX869" fmla="*/ 1108677 w 1485392"/>
                <a:gd name="connsiteY869" fmla="*/ 1319677 h 1620048"/>
                <a:gd name="connsiteX870" fmla="*/ 1116118 w 1485392"/>
                <a:gd name="connsiteY870" fmla="*/ 1306165 h 1620048"/>
                <a:gd name="connsiteX871" fmla="*/ 1122070 w 1485392"/>
                <a:gd name="connsiteY871" fmla="*/ 1303164 h 1620048"/>
                <a:gd name="connsiteX872" fmla="*/ 1148857 w 1485392"/>
                <a:gd name="connsiteY872" fmla="*/ 1315175 h 1620048"/>
                <a:gd name="connsiteX873" fmla="*/ 1184573 w 1485392"/>
                <a:gd name="connsiteY873" fmla="*/ 1330188 h 1620048"/>
                <a:gd name="connsiteX874" fmla="*/ 1145884 w 1485392"/>
                <a:gd name="connsiteY874" fmla="*/ 1331686 h 1620048"/>
                <a:gd name="connsiteX875" fmla="*/ 1120585 w 1485392"/>
                <a:gd name="connsiteY875" fmla="*/ 1319676 h 1620048"/>
                <a:gd name="connsiteX876" fmla="*/ 1120585 w 1485392"/>
                <a:gd name="connsiteY876" fmla="*/ 1319676 h 1620048"/>
                <a:gd name="connsiteX877" fmla="*/ 1133978 w 1485392"/>
                <a:gd name="connsiteY877" fmla="*/ 1343697 h 1620048"/>
                <a:gd name="connsiteX878" fmla="*/ 1267913 w 1485392"/>
                <a:gd name="connsiteY878" fmla="*/ 1229595 h 1620048"/>
                <a:gd name="connsiteX879" fmla="*/ 1270888 w 1485392"/>
                <a:gd name="connsiteY879" fmla="*/ 1232597 h 1620048"/>
                <a:gd name="connsiteX880" fmla="*/ 1258983 w 1485392"/>
                <a:gd name="connsiteY880" fmla="*/ 1250613 h 1620048"/>
                <a:gd name="connsiteX881" fmla="*/ 1217314 w 1485392"/>
                <a:gd name="connsiteY881" fmla="*/ 1249110 h 1620048"/>
                <a:gd name="connsiteX882" fmla="*/ 1214339 w 1485392"/>
                <a:gd name="connsiteY882" fmla="*/ 1253614 h 1620048"/>
                <a:gd name="connsiteX883" fmla="*/ 1218804 w 1485392"/>
                <a:gd name="connsiteY883" fmla="*/ 1258118 h 1620048"/>
                <a:gd name="connsiteX884" fmla="*/ 1235173 w 1485392"/>
                <a:gd name="connsiteY884" fmla="*/ 1268628 h 1620048"/>
                <a:gd name="connsiteX885" fmla="*/ 1239638 w 1485392"/>
                <a:gd name="connsiteY885" fmla="*/ 1264124 h 1620048"/>
                <a:gd name="connsiteX886" fmla="*/ 1244103 w 1485392"/>
                <a:gd name="connsiteY886" fmla="*/ 1267125 h 1620048"/>
                <a:gd name="connsiteX887" fmla="*/ 1233685 w 1485392"/>
                <a:gd name="connsiteY887" fmla="*/ 1280637 h 1620048"/>
                <a:gd name="connsiteX888" fmla="*/ 1223268 w 1485392"/>
                <a:gd name="connsiteY888" fmla="*/ 1294149 h 1620048"/>
                <a:gd name="connsiteX889" fmla="*/ 1218804 w 1485392"/>
                <a:gd name="connsiteY889" fmla="*/ 1291148 h 1620048"/>
                <a:gd name="connsiteX890" fmla="*/ 1221778 w 1485392"/>
                <a:gd name="connsiteY890" fmla="*/ 1285142 h 1620048"/>
                <a:gd name="connsiteX891" fmla="*/ 1206897 w 1485392"/>
                <a:gd name="connsiteY891" fmla="*/ 1273131 h 1620048"/>
                <a:gd name="connsiteX892" fmla="*/ 1190527 w 1485392"/>
                <a:gd name="connsiteY892" fmla="*/ 1261121 h 1620048"/>
                <a:gd name="connsiteX893" fmla="*/ 1174158 w 1485392"/>
                <a:gd name="connsiteY893" fmla="*/ 1249110 h 1620048"/>
                <a:gd name="connsiteX894" fmla="*/ 1169693 w 1485392"/>
                <a:gd name="connsiteY894" fmla="*/ 1253614 h 1620048"/>
                <a:gd name="connsiteX895" fmla="*/ 1165228 w 1485392"/>
                <a:gd name="connsiteY895" fmla="*/ 1250613 h 1620048"/>
                <a:gd name="connsiteX896" fmla="*/ 1172669 w 1485392"/>
                <a:gd name="connsiteY896" fmla="*/ 1240103 h 1620048"/>
                <a:gd name="connsiteX897" fmla="*/ 1181598 w 1485392"/>
                <a:gd name="connsiteY897" fmla="*/ 1228093 h 1620048"/>
                <a:gd name="connsiteX898" fmla="*/ 1190527 w 1485392"/>
                <a:gd name="connsiteY898" fmla="*/ 1216082 h 1620048"/>
                <a:gd name="connsiteX899" fmla="*/ 1220290 w 1485392"/>
                <a:gd name="connsiteY899" fmla="*/ 1207074 h 1620048"/>
                <a:gd name="connsiteX900" fmla="*/ 1224755 w 1485392"/>
                <a:gd name="connsiteY900" fmla="*/ 1232597 h 1620048"/>
                <a:gd name="connsiteX901" fmla="*/ 1261959 w 1485392"/>
                <a:gd name="connsiteY901" fmla="*/ 1231094 h 1620048"/>
                <a:gd name="connsiteX902" fmla="*/ 1212851 w 1485392"/>
                <a:gd name="connsiteY902" fmla="*/ 1223590 h 1620048"/>
                <a:gd name="connsiteX903" fmla="*/ 1197970 w 1485392"/>
                <a:gd name="connsiteY903" fmla="*/ 1228094 h 1620048"/>
                <a:gd name="connsiteX904" fmla="*/ 1192017 w 1485392"/>
                <a:gd name="connsiteY904" fmla="*/ 1235601 h 1620048"/>
                <a:gd name="connsiteX905" fmla="*/ 1203922 w 1485392"/>
                <a:gd name="connsiteY905" fmla="*/ 1244609 h 1620048"/>
                <a:gd name="connsiteX906" fmla="*/ 1208387 w 1485392"/>
                <a:gd name="connsiteY906" fmla="*/ 1247610 h 1620048"/>
                <a:gd name="connsiteX907" fmla="*/ 1212851 w 1485392"/>
                <a:gd name="connsiteY907" fmla="*/ 1243106 h 1620048"/>
                <a:gd name="connsiteX908" fmla="*/ 1212851 w 1485392"/>
                <a:gd name="connsiteY908" fmla="*/ 1223589 h 1620048"/>
                <a:gd name="connsiteX909" fmla="*/ 1318510 w 1485392"/>
                <a:gd name="connsiteY909" fmla="*/ 1160534 h 1620048"/>
                <a:gd name="connsiteX910" fmla="*/ 1266425 w 1485392"/>
                <a:gd name="connsiteY910" fmla="*/ 1177049 h 1620048"/>
                <a:gd name="connsiteX911" fmla="*/ 1256008 w 1485392"/>
                <a:gd name="connsiteY911" fmla="*/ 1123000 h 1620048"/>
                <a:gd name="connsiteX912" fmla="*/ 1308093 w 1485392"/>
                <a:gd name="connsiteY912" fmla="*/ 1106486 h 1620048"/>
                <a:gd name="connsiteX913" fmla="*/ 1318510 w 1485392"/>
                <a:gd name="connsiteY913" fmla="*/ 1160534 h 1620048"/>
                <a:gd name="connsiteX914" fmla="*/ 1297676 w 1485392"/>
                <a:gd name="connsiteY914" fmla="*/ 1123000 h 1620048"/>
                <a:gd name="connsiteX915" fmla="*/ 1263448 w 1485392"/>
                <a:gd name="connsiteY915" fmla="*/ 1127504 h 1620048"/>
                <a:gd name="connsiteX916" fmla="*/ 1275354 w 1485392"/>
                <a:gd name="connsiteY916" fmla="*/ 1160534 h 1620048"/>
                <a:gd name="connsiteX917" fmla="*/ 1309582 w 1485392"/>
                <a:gd name="connsiteY917" fmla="*/ 1156030 h 1620048"/>
                <a:gd name="connsiteX918" fmla="*/ 1297676 w 1485392"/>
                <a:gd name="connsiteY918" fmla="*/ 1123000 h 1620048"/>
                <a:gd name="connsiteX919" fmla="*/ 758962 w 1485392"/>
                <a:gd name="connsiteY919" fmla="*/ 1547879 h 1620048"/>
                <a:gd name="connsiteX920" fmla="*/ 744080 w 1485392"/>
                <a:gd name="connsiteY920" fmla="*/ 1564394 h 1620048"/>
                <a:gd name="connsiteX921" fmla="*/ 758962 w 1485392"/>
                <a:gd name="connsiteY921" fmla="*/ 1580909 h 1620048"/>
                <a:gd name="connsiteX922" fmla="*/ 775332 w 1485392"/>
                <a:gd name="connsiteY922" fmla="*/ 1564394 h 1620048"/>
                <a:gd name="connsiteX923" fmla="*/ 758962 w 1485392"/>
                <a:gd name="connsiteY923" fmla="*/ 1547879 h 1620048"/>
                <a:gd name="connsiteX924" fmla="*/ 178579 w 1485392"/>
                <a:gd name="connsiteY924" fmla="*/ 1047934 h 1620048"/>
                <a:gd name="connsiteX925" fmla="*/ 194949 w 1485392"/>
                <a:gd name="connsiteY925" fmla="*/ 1032920 h 1620048"/>
                <a:gd name="connsiteX926" fmla="*/ 178579 w 1485392"/>
                <a:gd name="connsiteY926" fmla="*/ 1016406 h 1620048"/>
                <a:gd name="connsiteX927" fmla="*/ 163697 w 1485392"/>
                <a:gd name="connsiteY927" fmla="*/ 1032920 h 1620048"/>
                <a:gd name="connsiteX928" fmla="*/ 178579 w 1485392"/>
                <a:gd name="connsiteY928" fmla="*/ 1047934 h 1620048"/>
                <a:gd name="connsiteX929" fmla="*/ 1342321 w 1485392"/>
                <a:gd name="connsiteY929" fmla="*/ 1047934 h 1620048"/>
                <a:gd name="connsiteX930" fmla="*/ 1358691 w 1485392"/>
                <a:gd name="connsiteY930" fmla="*/ 1032920 h 1620048"/>
                <a:gd name="connsiteX931" fmla="*/ 1342321 w 1485392"/>
                <a:gd name="connsiteY931" fmla="*/ 1016406 h 1620048"/>
                <a:gd name="connsiteX932" fmla="*/ 1327440 w 1485392"/>
                <a:gd name="connsiteY932" fmla="*/ 1032920 h 1620048"/>
                <a:gd name="connsiteX933" fmla="*/ 1342321 w 1485392"/>
                <a:gd name="connsiteY933" fmla="*/ 1047934 h 162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</a:cxnLst>
              <a:rect l="l" t="t" r="r" b="b"/>
              <a:pathLst>
                <a:path w="1485392" h="1620048">
                  <a:moveTo>
                    <a:pt x="1043202" y="343806"/>
                  </a:moveTo>
                  <a:lnTo>
                    <a:pt x="1031296" y="343806"/>
                  </a:lnTo>
                  <a:lnTo>
                    <a:pt x="1031296" y="91582"/>
                  </a:lnTo>
                  <a:cubicBezTo>
                    <a:pt x="1041714" y="117104"/>
                    <a:pt x="1043202" y="142627"/>
                    <a:pt x="1043202" y="163646"/>
                  </a:cubicBezTo>
                  <a:close/>
                  <a:moveTo>
                    <a:pt x="569966" y="243217"/>
                  </a:moveTo>
                  <a:cubicBezTo>
                    <a:pt x="584848" y="247721"/>
                    <a:pt x="601218" y="250723"/>
                    <a:pt x="619076" y="252224"/>
                  </a:cubicBezTo>
                  <a:lnTo>
                    <a:pt x="619076" y="240214"/>
                  </a:lnTo>
                  <a:cubicBezTo>
                    <a:pt x="604194" y="238711"/>
                    <a:pt x="587824" y="235710"/>
                    <a:pt x="572943" y="231206"/>
                  </a:cubicBezTo>
                  <a:cubicBezTo>
                    <a:pt x="553597" y="226702"/>
                    <a:pt x="535739" y="222198"/>
                    <a:pt x="517881" y="222198"/>
                  </a:cubicBezTo>
                  <a:cubicBezTo>
                    <a:pt x="508952" y="222198"/>
                    <a:pt x="500023" y="223701"/>
                    <a:pt x="492582" y="226702"/>
                  </a:cubicBezTo>
                  <a:lnTo>
                    <a:pt x="492582" y="240214"/>
                  </a:lnTo>
                  <a:cubicBezTo>
                    <a:pt x="498535" y="237213"/>
                    <a:pt x="507464" y="235710"/>
                    <a:pt x="517881" y="235710"/>
                  </a:cubicBezTo>
                  <a:cubicBezTo>
                    <a:pt x="534251" y="234208"/>
                    <a:pt x="552109" y="238711"/>
                    <a:pt x="569966" y="243217"/>
                  </a:cubicBezTo>
                  <a:close/>
                  <a:moveTo>
                    <a:pt x="425615" y="234209"/>
                  </a:moveTo>
                  <a:cubicBezTo>
                    <a:pt x="436032" y="234209"/>
                    <a:pt x="444961" y="235711"/>
                    <a:pt x="450914" y="238712"/>
                  </a:cubicBezTo>
                  <a:lnTo>
                    <a:pt x="450914" y="225200"/>
                  </a:lnTo>
                  <a:cubicBezTo>
                    <a:pt x="443473" y="222199"/>
                    <a:pt x="434544" y="220697"/>
                    <a:pt x="425615" y="220697"/>
                  </a:cubicBezTo>
                  <a:cubicBezTo>
                    <a:pt x="407757" y="220697"/>
                    <a:pt x="389899" y="225200"/>
                    <a:pt x="370553" y="229705"/>
                  </a:cubicBezTo>
                  <a:cubicBezTo>
                    <a:pt x="355671" y="234209"/>
                    <a:pt x="340790" y="237211"/>
                    <a:pt x="324420" y="238712"/>
                  </a:cubicBezTo>
                  <a:lnTo>
                    <a:pt x="324420" y="250723"/>
                  </a:lnTo>
                  <a:cubicBezTo>
                    <a:pt x="340790" y="249221"/>
                    <a:pt x="357159" y="246219"/>
                    <a:pt x="373529" y="241715"/>
                  </a:cubicBezTo>
                  <a:cubicBezTo>
                    <a:pt x="392876" y="238714"/>
                    <a:pt x="409245" y="234209"/>
                    <a:pt x="425615" y="234209"/>
                  </a:cubicBezTo>
                  <a:close/>
                  <a:moveTo>
                    <a:pt x="425615" y="204182"/>
                  </a:moveTo>
                  <a:cubicBezTo>
                    <a:pt x="436032" y="204182"/>
                    <a:pt x="444961" y="207183"/>
                    <a:pt x="450914" y="208686"/>
                  </a:cubicBezTo>
                  <a:lnTo>
                    <a:pt x="450914" y="195174"/>
                  </a:lnTo>
                  <a:cubicBezTo>
                    <a:pt x="443473" y="192173"/>
                    <a:pt x="434544" y="192173"/>
                    <a:pt x="425615" y="190670"/>
                  </a:cubicBezTo>
                  <a:cubicBezTo>
                    <a:pt x="407757" y="190670"/>
                    <a:pt x="389899" y="195174"/>
                    <a:pt x="370553" y="199678"/>
                  </a:cubicBezTo>
                  <a:cubicBezTo>
                    <a:pt x="355671" y="204182"/>
                    <a:pt x="340790" y="207185"/>
                    <a:pt x="324420" y="208686"/>
                  </a:cubicBezTo>
                  <a:lnTo>
                    <a:pt x="324420" y="220697"/>
                  </a:lnTo>
                  <a:cubicBezTo>
                    <a:pt x="342278" y="219194"/>
                    <a:pt x="357159" y="216193"/>
                    <a:pt x="373529" y="211688"/>
                  </a:cubicBezTo>
                  <a:cubicBezTo>
                    <a:pt x="392876" y="207185"/>
                    <a:pt x="409245" y="202681"/>
                    <a:pt x="425615" y="204182"/>
                  </a:cubicBezTo>
                  <a:close/>
                  <a:moveTo>
                    <a:pt x="425615" y="265737"/>
                  </a:moveTo>
                  <a:cubicBezTo>
                    <a:pt x="436032" y="265737"/>
                    <a:pt x="444961" y="267239"/>
                    <a:pt x="450914" y="270241"/>
                  </a:cubicBezTo>
                  <a:lnTo>
                    <a:pt x="450914" y="256729"/>
                  </a:lnTo>
                  <a:cubicBezTo>
                    <a:pt x="443473" y="253727"/>
                    <a:pt x="434544" y="253727"/>
                    <a:pt x="425615" y="252224"/>
                  </a:cubicBezTo>
                  <a:cubicBezTo>
                    <a:pt x="407757" y="252224"/>
                    <a:pt x="389899" y="256729"/>
                    <a:pt x="370553" y="261233"/>
                  </a:cubicBezTo>
                  <a:cubicBezTo>
                    <a:pt x="355671" y="265737"/>
                    <a:pt x="340790" y="268739"/>
                    <a:pt x="324420" y="270241"/>
                  </a:cubicBezTo>
                  <a:lnTo>
                    <a:pt x="324420" y="282251"/>
                  </a:lnTo>
                  <a:cubicBezTo>
                    <a:pt x="342278" y="280749"/>
                    <a:pt x="357159" y="276246"/>
                    <a:pt x="373529" y="273243"/>
                  </a:cubicBezTo>
                  <a:cubicBezTo>
                    <a:pt x="392876" y="268739"/>
                    <a:pt x="409245" y="264236"/>
                    <a:pt x="425615" y="265737"/>
                  </a:cubicBezTo>
                  <a:close/>
                  <a:moveTo>
                    <a:pt x="425615" y="172654"/>
                  </a:moveTo>
                  <a:cubicBezTo>
                    <a:pt x="436032" y="172654"/>
                    <a:pt x="444961" y="175655"/>
                    <a:pt x="450914" y="177158"/>
                  </a:cubicBezTo>
                  <a:lnTo>
                    <a:pt x="450914" y="163646"/>
                  </a:lnTo>
                  <a:cubicBezTo>
                    <a:pt x="443473" y="160645"/>
                    <a:pt x="434544" y="159142"/>
                    <a:pt x="425615" y="159142"/>
                  </a:cubicBezTo>
                  <a:cubicBezTo>
                    <a:pt x="407757" y="159142"/>
                    <a:pt x="389899" y="163646"/>
                    <a:pt x="370553" y="168150"/>
                  </a:cubicBezTo>
                  <a:cubicBezTo>
                    <a:pt x="355671" y="172654"/>
                    <a:pt x="340790" y="175657"/>
                    <a:pt x="324420" y="177158"/>
                  </a:cubicBezTo>
                  <a:lnTo>
                    <a:pt x="324420" y="189169"/>
                  </a:lnTo>
                  <a:cubicBezTo>
                    <a:pt x="340790" y="187666"/>
                    <a:pt x="357159" y="184664"/>
                    <a:pt x="373529" y="180160"/>
                  </a:cubicBezTo>
                  <a:cubicBezTo>
                    <a:pt x="392876" y="177159"/>
                    <a:pt x="409245" y="172654"/>
                    <a:pt x="425615" y="172654"/>
                  </a:cubicBezTo>
                  <a:close/>
                  <a:moveTo>
                    <a:pt x="345254" y="1091473"/>
                  </a:moveTo>
                  <a:cubicBezTo>
                    <a:pt x="197926" y="846754"/>
                    <a:pt x="200903" y="608042"/>
                    <a:pt x="200903" y="578015"/>
                  </a:cubicBezTo>
                  <a:lnTo>
                    <a:pt x="200903" y="0"/>
                  </a:lnTo>
                  <a:lnTo>
                    <a:pt x="1317024" y="0"/>
                  </a:lnTo>
                  <a:lnTo>
                    <a:pt x="1317024" y="578015"/>
                  </a:lnTo>
                  <a:cubicBezTo>
                    <a:pt x="1317024" y="608042"/>
                    <a:pt x="1319999" y="846754"/>
                    <a:pt x="1172672" y="1091473"/>
                  </a:cubicBezTo>
                  <a:cubicBezTo>
                    <a:pt x="1041714" y="1313670"/>
                    <a:pt x="843788" y="1411258"/>
                    <a:pt x="758963" y="1441284"/>
                  </a:cubicBezTo>
                  <a:cubicBezTo>
                    <a:pt x="675626" y="1411258"/>
                    <a:pt x="477701" y="1313670"/>
                    <a:pt x="345254" y="1091473"/>
                  </a:cubicBezTo>
                  <a:close/>
                  <a:moveTo>
                    <a:pt x="642886" y="1046432"/>
                  </a:moveTo>
                  <a:lnTo>
                    <a:pt x="613123" y="1022411"/>
                  </a:lnTo>
                  <a:lnTo>
                    <a:pt x="629493" y="986379"/>
                  </a:lnTo>
                  <a:lnTo>
                    <a:pt x="590801" y="993885"/>
                  </a:lnTo>
                  <a:lnTo>
                    <a:pt x="574431" y="959355"/>
                  </a:lnTo>
                  <a:lnTo>
                    <a:pt x="556573" y="993885"/>
                  </a:lnTo>
                  <a:lnTo>
                    <a:pt x="519369" y="986379"/>
                  </a:lnTo>
                  <a:lnTo>
                    <a:pt x="535739" y="1022411"/>
                  </a:lnTo>
                  <a:lnTo>
                    <a:pt x="505976" y="1046432"/>
                  </a:lnTo>
                  <a:lnTo>
                    <a:pt x="543180" y="1055440"/>
                  </a:lnTo>
                  <a:lnTo>
                    <a:pt x="543180" y="1094475"/>
                  </a:lnTo>
                  <a:lnTo>
                    <a:pt x="574431" y="1070454"/>
                  </a:lnTo>
                  <a:lnTo>
                    <a:pt x="604194" y="1094475"/>
                  </a:lnTo>
                  <a:lnTo>
                    <a:pt x="604194" y="1055440"/>
                  </a:lnTo>
                  <a:close/>
                  <a:moveTo>
                    <a:pt x="802120" y="1291150"/>
                  </a:moveTo>
                  <a:lnTo>
                    <a:pt x="839324" y="1273134"/>
                  </a:lnTo>
                  <a:lnTo>
                    <a:pt x="802120" y="1256619"/>
                  </a:lnTo>
                  <a:lnTo>
                    <a:pt x="815513" y="1217585"/>
                  </a:lnTo>
                  <a:lnTo>
                    <a:pt x="776821" y="1232598"/>
                  </a:lnTo>
                  <a:lnTo>
                    <a:pt x="760451" y="1195065"/>
                  </a:lnTo>
                  <a:lnTo>
                    <a:pt x="744081" y="1231097"/>
                  </a:lnTo>
                  <a:lnTo>
                    <a:pt x="705389" y="1216083"/>
                  </a:lnTo>
                  <a:lnTo>
                    <a:pt x="720271" y="1255118"/>
                  </a:lnTo>
                  <a:lnTo>
                    <a:pt x="683067" y="1271633"/>
                  </a:lnTo>
                  <a:lnTo>
                    <a:pt x="720271" y="1289649"/>
                  </a:lnTo>
                  <a:lnTo>
                    <a:pt x="705389" y="1328684"/>
                  </a:lnTo>
                  <a:lnTo>
                    <a:pt x="744081" y="1313670"/>
                  </a:lnTo>
                  <a:lnTo>
                    <a:pt x="760451" y="1351204"/>
                  </a:lnTo>
                  <a:lnTo>
                    <a:pt x="776821" y="1313670"/>
                  </a:lnTo>
                  <a:lnTo>
                    <a:pt x="815513" y="1328684"/>
                  </a:lnTo>
                  <a:close/>
                  <a:moveTo>
                    <a:pt x="720271" y="843752"/>
                  </a:moveTo>
                  <a:lnTo>
                    <a:pt x="690508" y="869274"/>
                  </a:lnTo>
                  <a:lnTo>
                    <a:pt x="727711" y="878282"/>
                  </a:lnTo>
                  <a:lnTo>
                    <a:pt x="727711" y="917317"/>
                  </a:lnTo>
                  <a:lnTo>
                    <a:pt x="757475" y="893296"/>
                  </a:lnTo>
                  <a:lnTo>
                    <a:pt x="788726" y="917317"/>
                  </a:lnTo>
                  <a:lnTo>
                    <a:pt x="790216" y="878282"/>
                  </a:lnTo>
                  <a:lnTo>
                    <a:pt x="827420" y="869274"/>
                  </a:lnTo>
                  <a:lnTo>
                    <a:pt x="797657" y="843752"/>
                  </a:lnTo>
                  <a:lnTo>
                    <a:pt x="814026" y="807720"/>
                  </a:lnTo>
                  <a:lnTo>
                    <a:pt x="775334" y="815226"/>
                  </a:lnTo>
                  <a:lnTo>
                    <a:pt x="758964" y="780695"/>
                  </a:lnTo>
                  <a:lnTo>
                    <a:pt x="742595" y="815226"/>
                  </a:lnTo>
                  <a:lnTo>
                    <a:pt x="703902" y="807720"/>
                  </a:lnTo>
                  <a:close/>
                  <a:moveTo>
                    <a:pt x="851229" y="1089971"/>
                  </a:moveTo>
                  <a:lnTo>
                    <a:pt x="873551" y="1065950"/>
                  </a:lnTo>
                  <a:lnTo>
                    <a:pt x="840812" y="1059944"/>
                  </a:lnTo>
                  <a:lnTo>
                    <a:pt x="825930" y="1029918"/>
                  </a:lnTo>
                  <a:lnTo>
                    <a:pt x="811049" y="1059944"/>
                  </a:lnTo>
                  <a:lnTo>
                    <a:pt x="778309" y="1065950"/>
                  </a:lnTo>
                  <a:lnTo>
                    <a:pt x="802120" y="1089971"/>
                  </a:lnTo>
                  <a:lnTo>
                    <a:pt x="796167" y="1123000"/>
                  </a:lnTo>
                  <a:lnTo>
                    <a:pt x="825930" y="1107987"/>
                  </a:lnTo>
                  <a:lnTo>
                    <a:pt x="855694" y="1123000"/>
                  </a:lnTo>
                  <a:close/>
                  <a:moveTo>
                    <a:pt x="961353" y="971365"/>
                  </a:moveTo>
                  <a:lnTo>
                    <a:pt x="979211" y="941339"/>
                  </a:lnTo>
                  <a:lnTo>
                    <a:pt x="944983" y="941339"/>
                  </a:lnTo>
                  <a:lnTo>
                    <a:pt x="928614" y="911312"/>
                  </a:lnTo>
                  <a:lnTo>
                    <a:pt x="912244" y="941339"/>
                  </a:lnTo>
                  <a:lnTo>
                    <a:pt x="878016" y="941339"/>
                  </a:lnTo>
                  <a:lnTo>
                    <a:pt x="895874" y="971365"/>
                  </a:lnTo>
                  <a:lnTo>
                    <a:pt x="878016" y="1001392"/>
                  </a:lnTo>
                  <a:lnTo>
                    <a:pt x="912244" y="1001392"/>
                  </a:lnTo>
                  <a:lnTo>
                    <a:pt x="928614" y="1031419"/>
                  </a:lnTo>
                  <a:lnTo>
                    <a:pt x="944983" y="1001392"/>
                  </a:lnTo>
                  <a:lnTo>
                    <a:pt x="979211" y="1001392"/>
                  </a:lnTo>
                  <a:close/>
                  <a:moveTo>
                    <a:pt x="1223269" y="247721"/>
                  </a:moveTo>
                  <a:cubicBezTo>
                    <a:pt x="1214341" y="252224"/>
                    <a:pt x="1206900" y="259731"/>
                    <a:pt x="1202435" y="268739"/>
                  </a:cubicBezTo>
                  <a:cubicBezTo>
                    <a:pt x="1197971" y="276246"/>
                    <a:pt x="1196483" y="283753"/>
                    <a:pt x="1196483" y="291260"/>
                  </a:cubicBezTo>
                  <a:cubicBezTo>
                    <a:pt x="1196483" y="292762"/>
                    <a:pt x="1196483" y="294261"/>
                    <a:pt x="1196483" y="297265"/>
                  </a:cubicBezTo>
                  <a:cubicBezTo>
                    <a:pt x="1200947" y="294264"/>
                    <a:pt x="1205411" y="291260"/>
                    <a:pt x="1209876" y="288257"/>
                  </a:cubicBezTo>
                  <a:cubicBezTo>
                    <a:pt x="1212851" y="285256"/>
                    <a:pt x="1215829" y="280750"/>
                    <a:pt x="1218805" y="277748"/>
                  </a:cubicBezTo>
                  <a:cubicBezTo>
                    <a:pt x="1221780" y="271742"/>
                    <a:pt x="1223269" y="262734"/>
                    <a:pt x="1223269" y="255227"/>
                  </a:cubicBezTo>
                  <a:cubicBezTo>
                    <a:pt x="1223269" y="252226"/>
                    <a:pt x="1223269" y="249222"/>
                    <a:pt x="1223269" y="247721"/>
                  </a:cubicBezTo>
                  <a:close/>
                  <a:moveTo>
                    <a:pt x="1107193" y="420375"/>
                  </a:moveTo>
                  <a:cubicBezTo>
                    <a:pt x="1116122" y="424879"/>
                    <a:pt x="1126539" y="426380"/>
                    <a:pt x="1136956" y="424879"/>
                  </a:cubicBezTo>
                  <a:cubicBezTo>
                    <a:pt x="1147373" y="423376"/>
                    <a:pt x="1154814" y="418873"/>
                    <a:pt x="1162255" y="411366"/>
                  </a:cubicBezTo>
                  <a:cubicBezTo>
                    <a:pt x="1153326" y="406863"/>
                    <a:pt x="1144397" y="405361"/>
                    <a:pt x="1133980" y="406863"/>
                  </a:cubicBezTo>
                  <a:cubicBezTo>
                    <a:pt x="1123563" y="408365"/>
                    <a:pt x="1114634" y="414369"/>
                    <a:pt x="1107193" y="420375"/>
                  </a:cubicBezTo>
                  <a:close/>
                  <a:moveTo>
                    <a:pt x="1107193" y="403860"/>
                  </a:moveTo>
                  <a:cubicBezTo>
                    <a:pt x="1111657" y="396353"/>
                    <a:pt x="1114634" y="387345"/>
                    <a:pt x="1114634" y="378337"/>
                  </a:cubicBezTo>
                  <a:cubicBezTo>
                    <a:pt x="1114634" y="376835"/>
                    <a:pt x="1114634" y="376835"/>
                    <a:pt x="1114634" y="375336"/>
                  </a:cubicBezTo>
                  <a:cubicBezTo>
                    <a:pt x="1105705" y="379840"/>
                    <a:pt x="1098264" y="385845"/>
                    <a:pt x="1092311" y="393352"/>
                  </a:cubicBezTo>
                  <a:lnTo>
                    <a:pt x="1092311" y="393352"/>
                  </a:lnTo>
                  <a:cubicBezTo>
                    <a:pt x="1087847" y="400859"/>
                    <a:pt x="1084871" y="409867"/>
                    <a:pt x="1084871" y="418875"/>
                  </a:cubicBezTo>
                  <a:cubicBezTo>
                    <a:pt x="1084871" y="420377"/>
                    <a:pt x="1084871" y="420377"/>
                    <a:pt x="1084871" y="421876"/>
                  </a:cubicBezTo>
                  <a:cubicBezTo>
                    <a:pt x="1095288" y="418875"/>
                    <a:pt x="1102728" y="412868"/>
                    <a:pt x="1107193" y="403860"/>
                  </a:cubicBezTo>
                  <a:close/>
                  <a:moveTo>
                    <a:pt x="1119098" y="400859"/>
                  </a:moveTo>
                  <a:cubicBezTo>
                    <a:pt x="1119098" y="400859"/>
                    <a:pt x="1119098" y="402361"/>
                    <a:pt x="1119098" y="400859"/>
                  </a:cubicBezTo>
                  <a:cubicBezTo>
                    <a:pt x="1122073" y="400859"/>
                    <a:pt x="1123563" y="400859"/>
                    <a:pt x="1125051" y="399356"/>
                  </a:cubicBezTo>
                  <a:cubicBezTo>
                    <a:pt x="1131003" y="394852"/>
                    <a:pt x="1133980" y="388847"/>
                    <a:pt x="1136956" y="381340"/>
                  </a:cubicBezTo>
                  <a:cubicBezTo>
                    <a:pt x="1138445" y="376836"/>
                    <a:pt x="1139931" y="370831"/>
                    <a:pt x="1139931" y="366327"/>
                  </a:cubicBezTo>
                  <a:cubicBezTo>
                    <a:pt x="1139931" y="361823"/>
                    <a:pt x="1138441" y="357319"/>
                    <a:pt x="1136956" y="352814"/>
                  </a:cubicBezTo>
                  <a:cubicBezTo>
                    <a:pt x="1131003" y="357319"/>
                    <a:pt x="1126539" y="361823"/>
                    <a:pt x="1123563" y="367828"/>
                  </a:cubicBezTo>
                  <a:cubicBezTo>
                    <a:pt x="1123563" y="381340"/>
                    <a:pt x="1122073" y="391850"/>
                    <a:pt x="1119098" y="400857"/>
                  </a:cubicBezTo>
                  <a:close/>
                  <a:moveTo>
                    <a:pt x="1147373" y="376837"/>
                  </a:moveTo>
                  <a:cubicBezTo>
                    <a:pt x="1147373" y="378340"/>
                    <a:pt x="1147373" y="378340"/>
                    <a:pt x="1147373" y="376837"/>
                  </a:cubicBezTo>
                  <a:cubicBezTo>
                    <a:pt x="1150348" y="376837"/>
                    <a:pt x="1151838" y="375335"/>
                    <a:pt x="1153326" y="373836"/>
                  </a:cubicBezTo>
                  <a:cubicBezTo>
                    <a:pt x="1157790" y="367831"/>
                    <a:pt x="1159279" y="361826"/>
                    <a:pt x="1160767" y="354319"/>
                  </a:cubicBezTo>
                  <a:cubicBezTo>
                    <a:pt x="1160767" y="352816"/>
                    <a:pt x="1160767" y="351318"/>
                    <a:pt x="1160767" y="349815"/>
                  </a:cubicBezTo>
                  <a:cubicBezTo>
                    <a:pt x="1160767" y="342308"/>
                    <a:pt x="1157792" y="333300"/>
                    <a:pt x="1153326" y="325793"/>
                  </a:cubicBezTo>
                  <a:cubicBezTo>
                    <a:pt x="1148861" y="331799"/>
                    <a:pt x="1144397" y="337804"/>
                    <a:pt x="1142909" y="343809"/>
                  </a:cubicBezTo>
                  <a:cubicBezTo>
                    <a:pt x="1147373" y="357321"/>
                    <a:pt x="1148861" y="366329"/>
                    <a:pt x="1147373" y="376839"/>
                  </a:cubicBezTo>
                  <a:close/>
                  <a:moveTo>
                    <a:pt x="1168207" y="346811"/>
                  </a:moveTo>
                  <a:cubicBezTo>
                    <a:pt x="1168207" y="348313"/>
                    <a:pt x="1168207" y="348313"/>
                    <a:pt x="1168207" y="346811"/>
                  </a:cubicBezTo>
                  <a:cubicBezTo>
                    <a:pt x="1171182" y="346811"/>
                    <a:pt x="1172672" y="345308"/>
                    <a:pt x="1174160" y="342306"/>
                  </a:cubicBezTo>
                  <a:cubicBezTo>
                    <a:pt x="1175649" y="337802"/>
                    <a:pt x="1177135" y="333299"/>
                    <a:pt x="1177135" y="327293"/>
                  </a:cubicBezTo>
                  <a:cubicBezTo>
                    <a:pt x="1177135" y="325790"/>
                    <a:pt x="1177135" y="322789"/>
                    <a:pt x="1177135" y="321288"/>
                  </a:cubicBezTo>
                  <a:cubicBezTo>
                    <a:pt x="1175645" y="312280"/>
                    <a:pt x="1171182" y="303272"/>
                    <a:pt x="1163741" y="295765"/>
                  </a:cubicBezTo>
                  <a:cubicBezTo>
                    <a:pt x="1160767" y="301770"/>
                    <a:pt x="1159277" y="309277"/>
                    <a:pt x="1159277" y="315282"/>
                  </a:cubicBezTo>
                  <a:cubicBezTo>
                    <a:pt x="1163741" y="327293"/>
                    <a:pt x="1166718" y="336301"/>
                    <a:pt x="1168206" y="346811"/>
                  </a:cubicBezTo>
                  <a:close/>
                  <a:moveTo>
                    <a:pt x="1183089" y="312280"/>
                  </a:moveTo>
                  <a:cubicBezTo>
                    <a:pt x="1183089" y="313782"/>
                    <a:pt x="1183089" y="313782"/>
                    <a:pt x="1183089" y="312280"/>
                  </a:cubicBezTo>
                  <a:cubicBezTo>
                    <a:pt x="1186064" y="310777"/>
                    <a:pt x="1186064" y="309279"/>
                    <a:pt x="1187554" y="306275"/>
                  </a:cubicBezTo>
                  <a:cubicBezTo>
                    <a:pt x="1187554" y="304772"/>
                    <a:pt x="1187554" y="304772"/>
                    <a:pt x="1187554" y="303273"/>
                  </a:cubicBezTo>
                  <a:cubicBezTo>
                    <a:pt x="1187554" y="297268"/>
                    <a:pt x="1186064" y="291263"/>
                    <a:pt x="1184579" y="285257"/>
                  </a:cubicBezTo>
                  <a:cubicBezTo>
                    <a:pt x="1181604" y="276249"/>
                    <a:pt x="1174162" y="270244"/>
                    <a:pt x="1165233" y="264238"/>
                  </a:cubicBezTo>
                  <a:cubicBezTo>
                    <a:pt x="1163743" y="267239"/>
                    <a:pt x="1163743" y="271745"/>
                    <a:pt x="1163743" y="274748"/>
                  </a:cubicBezTo>
                  <a:cubicBezTo>
                    <a:pt x="1163743" y="277749"/>
                    <a:pt x="1163743" y="280753"/>
                    <a:pt x="1165233" y="283756"/>
                  </a:cubicBezTo>
                  <a:cubicBezTo>
                    <a:pt x="1174162" y="294265"/>
                    <a:pt x="1180114" y="303273"/>
                    <a:pt x="1183091" y="312281"/>
                  </a:cubicBezTo>
                  <a:close/>
                  <a:moveTo>
                    <a:pt x="1189042" y="276248"/>
                  </a:moveTo>
                  <a:cubicBezTo>
                    <a:pt x="1189042" y="276248"/>
                    <a:pt x="1189042" y="276248"/>
                    <a:pt x="1189042" y="276248"/>
                  </a:cubicBezTo>
                  <a:cubicBezTo>
                    <a:pt x="1190531" y="274745"/>
                    <a:pt x="1192016" y="271744"/>
                    <a:pt x="1192016" y="270242"/>
                  </a:cubicBezTo>
                  <a:cubicBezTo>
                    <a:pt x="1190527" y="262736"/>
                    <a:pt x="1189042" y="256730"/>
                    <a:pt x="1184576" y="250725"/>
                  </a:cubicBezTo>
                  <a:cubicBezTo>
                    <a:pt x="1178623" y="243218"/>
                    <a:pt x="1171182" y="237213"/>
                    <a:pt x="1160765" y="234210"/>
                  </a:cubicBezTo>
                  <a:cubicBezTo>
                    <a:pt x="1160765" y="241717"/>
                    <a:pt x="1162255" y="249223"/>
                    <a:pt x="1165230" y="255229"/>
                  </a:cubicBezTo>
                  <a:cubicBezTo>
                    <a:pt x="1175647" y="259733"/>
                    <a:pt x="1183088" y="267239"/>
                    <a:pt x="1189040" y="276248"/>
                  </a:cubicBezTo>
                  <a:close/>
                  <a:moveTo>
                    <a:pt x="1187552" y="232709"/>
                  </a:moveTo>
                  <a:cubicBezTo>
                    <a:pt x="1184577" y="225202"/>
                    <a:pt x="1181600" y="219197"/>
                    <a:pt x="1175647" y="214693"/>
                  </a:cubicBezTo>
                  <a:cubicBezTo>
                    <a:pt x="1168206" y="208687"/>
                    <a:pt x="1160765" y="205685"/>
                    <a:pt x="1150348" y="204184"/>
                  </a:cubicBezTo>
                  <a:cubicBezTo>
                    <a:pt x="1151838" y="211690"/>
                    <a:pt x="1154813" y="217696"/>
                    <a:pt x="1159277" y="222199"/>
                  </a:cubicBezTo>
                  <a:cubicBezTo>
                    <a:pt x="1169695" y="225200"/>
                    <a:pt x="1178623" y="231208"/>
                    <a:pt x="1186064" y="237213"/>
                  </a:cubicBezTo>
                  <a:cubicBezTo>
                    <a:pt x="1186064" y="237213"/>
                    <a:pt x="1187554" y="237213"/>
                    <a:pt x="1187554" y="237213"/>
                  </a:cubicBezTo>
                  <a:cubicBezTo>
                    <a:pt x="1187554" y="237213"/>
                    <a:pt x="1187554" y="235710"/>
                    <a:pt x="1187554" y="232709"/>
                  </a:cubicBezTo>
                  <a:close/>
                  <a:moveTo>
                    <a:pt x="1175647" y="204184"/>
                  </a:moveTo>
                  <a:cubicBezTo>
                    <a:pt x="1175647" y="201182"/>
                    <a:pt x="1174158" y="199679"/>
                    <a:pt x="1174158" y="196677"/>
                  </a:cubicBezTo>
                  <a:cubicBezTo>
                    <a:pt x="1169693" y="190672"/>
                    <a:pt x="1165229" y="186167"/>
                    <a:pt x="1159276" y="183165"/>
                  </a:cubicBezTo>
                  <a:cubicBezTo>
                    <a:pt x="1150347" y="178661"/>
                    <a:pt x="1141418" y="177160"/>
                    <a:pt x="1131001" y="178661"/>
                  </a:cubicBezTo>
                  <a:cubicBezTo>
                    <a:pt x="1135465" y="184666"/>
                    <a:pt x="1138442" y="190672"/>
                    <a:pt x="1144394" y="195175"/>
                  </a:cubicBezTo>
                  <a:cubicBezTo>
                    <a:pt x="1156300" y="195175"/>
                    <a:pt x="1166717" y="198176"/>
                    <a:pt x="1175646" y="204184"/>
                  </a:cubicBezTo>
                  <a:cubicBezTo>
                    <a:pt x="1175646" y="204184"/>
                    <a:pt x="1175646" y="204184"/>
                    <a:pt x="1175646" y="204184"/>
                  </a:cubicBezTo>
                  <a:close/>
                  <a:moveTo>
                    <a:pt x="1169695" y="396355"/>
                  </a:moveTo>
                  <a:cubicBezTo>
                    <a:pt x="1178623" y="393354"/>
                    <a:pt x="1186064" y="385845"/>
                    <a:pt x="1192017" y="376837"/>
                  </a:cubicBezTo>
                  <a:cubicBezTo>
                    <a:pt x="1181600" y="375335"/>
                    <a:pt x="1171183" y="375335"/>
                    <a:pt x="1162253" y="378340"/>
                  </a:cubicBezTo>
                  <a:cubicBezTo>
                    <a:pt x="1154813" y="381341"/>
                    <a:pt x="1147372" y="388849"/>
                    <a:pt x="1141419" y="396356"/>
                  </a:cubicBezTo>
                  <a:cubicBezTo>
                    <a:pt x="1145884" y="396356"/>
                    <a:pt x="1151836" y="397859"/>
                    <a:pt x="1156301" y="399357"/>
                  </a:cubicBezTo>
                  <a:cubicBezTo>
                    <a:pt x="1160765" y="399357"/>
                    <a:pt x="1165230" y="399357"/>
                    <a:pt x="1169695" y="396356"/>
                  </a:cubicBezTo>
                  <a:close/>
                  <a:moveTo>
                    <a:pt x="1194993" y="361824"/>
                  </a:moveTo>
                  <a:cubicBezTo>
                    <a:pt x="1202434" y="355818"/>
                    <a:pt x="1208387" y="346811"/>
                    <a:pt x="1212851" y="336301"/>
                  </a:cubicBezTo>
                  <a:cubicBezTo>
                    <a:pt x="1202434" y="336301"/>
                    <a:pt x="1192017" y="339302"/>
                    <a:pt x="1184576" y="345309"/>
                  </a:cubicBezTo>
                  <a:lnTo>
                    <a:pt x="1184576" y="345309"/>
                  </a:lnTo>
                  <a:cubicBezTo>
                    <a:pt x="1177135" y="351315"/>
                    <a:pt x="1171183" y="358821"/>
                    <a:pt x="1168206" y="367829"/>
                  </a:cubicBezTo>
                  <a:cubicBezTo>
                    <a:pt x="1172671" y="366327"/>
                    <a:pt x="1178623" y="366327"/>
                    <a:pt x="1183088" y="366327"/>
                  </a:cubicBezTo>
                  <a:cubicBezTo>
                    <a:pt x="1187553" y="366327"/>
                    <a:pt x="1192017" y="364824"/>
                    <a:pt x="1194993" y="361822"/>
                  </a:cubicBezTo>
                  <a:close/>
                  <a:moveTo>
                    <a:pt x="1221780" y="292763"/>
                  </a:moveTo>
                  <a:cubicBezTo>
                    <a:pt x="1212851" y="295764"/>
                    <a:pt x="1203922" y="300269"/>
                    <a:pt x="1196481" y="307776"/>
                  </a:cubicBezTo>
                  <a:cubicBezTo>
                    <a:pt x="1190529" y="315282"/>
                    <a:pt x="1187553" y="324290"/>
                    <a:pt x="1186064" y="334800"/>
                  </a:cubicBezTo>
                  <a:cubicBezTo>
                    <a:pt x="1190529" y="333297"/>
                    <a:pt x="1194993" y="331799"/>
                    <a:pt x="1200946" y="330296"/>
                  </a:cubicBezTo>
                  <a:cubicBezTo>
                    <a:pt x="1205410" y="327295"/>
                    <a:pt x="1208387" y="324290"/>
                    <a:pt x="1211363" y="321288"/>
                  </a:cubicBezTo>
                  <a:cubicBezTo>
                    <a:pt x="1218804" y="313781"/>
                    <a:pt x="1221780" y="303272"/>
                    <a:pt x="1221780" y="292763"/>
                  </a:cubicBezTo>
                  <a:close/>
                  <a:moveTo>
                    <a:pt x="1212851" y="202682"/>
                  </a:moveTo>
                  <a:cubicBezTo>
                    <a:pt x="1205410" y="210189"/>
                    <a:pt x="1199458" y="217696"/>
                    <a:pt x="1196481" y="228205"/>
                  </a:cubicBezTo>
                  <a:cubicBezTo>
                    <a:pt x="1194992" y="231206"/>
                    <a:pt x="1194992" y="235712"/>
                    <a:pt x="1194992" y="240215"/>
                  </a:cubicBezTo>
                  <a:cubicBezTo>
                    <a:pt x="1194992" y="246221"/>
                    <a:pt x="1196481" y="252226"/>
                    <a:pt x="1197967" y="256730"/>
                  </a:cubicBezTo>
                  <a:cubicBezTo>
                    <a:pt x="1200942" y="252226"/>
                    <a:pt x="1205407" y="249224"/>
                    <a:pt x="1208384" y="246221"/>
                  </a:cubicBezTo>
                  <a:cubicBezTo>
                    <a:pt x="1211359" y="241717"/>
                    <a:pt x="1212848" y="237213"/>
                    <a:pt x="1214337" y="232709"/>
                  </a:cubicBezTo>
                  <a:cubicBezTo>
                    <a:pt x="1215826" y="229708"/>
                    <a:pt x="1215826" y="225202"/>
                    <a:pt x="1215826" y="222200"/>
                  </a:cubicBezTo>
                  <a:cubicBezTo>
                    <a:pt x="1217315" y="216194"/>
                    <a:pt x="1215826" y="210189"/>
                    <a:pt x="1212851" y="202682"/>
                  </a:cubicBezTo>
                  <a:close/>
                  <a:moveTo>
                    <a:pt x="1183088" y="190672"/>
                  </a:moveTo>
                  <a:cubicBezTo>
                    <a:pt x="1183088" y="199679"/>
                    <a:pt x="1186063" y="208687"/>
                    <a:pt x="1192017" y="217696"/>
                  </a:cubicBezTo>
                  <a:cubicBezTo>
                    <a:pt x="1193506" y="213191"/>
                    <a:pt x="1196481" y="208687"/>
                    <a:pt x="1199458" y="204184"/>
                  </a:cubicBezTo>
                  <a:cubicBezTo>
                    <a:pt x="1200947" y="199679"/>
                    <a:pt x="1202433" y="195175"/>
                    <a:pt x="1202433" y="190672"/>
                  </a:cubicBezTo>
                  <a:cubicBezTo>
                    <a:pt x="1202433" y="190672"/>
                    <a:pt x="1202433" y="190672"/>
                    <a:pt x="1202433" y="190672"/>
                  </a:cubicBezTo>
                  <a:cubicBezTo>
                    <a:pt x="1202433" y="180162"/>
                    <a:pt x="1199458" y="171154"/>
                    <a:pt x="1193503" y="162146"/>
                  </a:cubicBezTo>
                  <a:cubicBezTo>
                    <a:pt x="1187551" y="171154"/>
                    <a:pt x="1183086" y="180162"/>
                    <a:pt x="1183086" y="190672"/>
                  </a:cubicBezTo>
                  <a:cubicBezTo>
                    <a:pt x="1183086" y="190672"/>
                    <a:pt x="1183086" y="190672"/>
                    <a:pt x="1183086" y="190672"/>
                  </a:cubicBezTo>
                  <a:close/>
                  <a:moveTo>
                    <a:pt x="1159278" y="147133"/>
                  </a:moveTo>
                  <a:cubicBezTo>
                    <a:pt x="1159278" y="150134"/>
                    <a:pt x="1159278" y="154639"/>
                    <a:pt x="1160767" y="157642"/>
                  </a:cubicBezTo>
                  <a:cubicBezTo>
                    <a:pt x="1162256" y="166650"/>
                    <a:pt x="1168207" y="174157"/>
                    <a:pt x="1175649" y="181663"/>
                  </a:cubicBezTo>
                  <a:cubicBezTo>
                    <a:pt x="1177138" y="177160"/>
                    <a:pt x="1178623" y="171154"/>
                    <a:pt x="1180113" y="166650"/>
                  </a:cubicBezTo>
                  <a:cubicBezTo>
                    <a:pt x="1180113" y="165147"/>
                    <a:pt x="1180113" y="165147"/>
                    <a:pt x="1180113" y="163649"/>
                  </a:cubicBezTo>
                  <a:cubicBezTo>
                    <a:pt x="1180113" y="160648"/>
                    <a:pt x="1180113" y="157643"/>
                    <a:pt x="1178623" y="153139"/>
                  </a:cubicBezTo>
                  <a:cubicBezTo>
                    <a:pt x="1175649" y="144131"/>
                    <a:pt x="1171183" y="135123"/>
                    <a:pt x="1162253" y="127616"/>
                  </a:cubicBezTo>
                  <a:cubicBezTo>
                    <a:pt x="1160764" y="133622"/>
                    <a:pt x="1159279" y="139627"/>
                    <a:pt x="1159279" y="147134"/>
                  </a:cubicBezTo>
                  <a:close/>
                  <a:moveTo>
                    <a:pt x="1154813" y="165149"/>
                  </a:moveTo>
                  <a:cubicBezTo>
                    <a:pt x="1148860" y="160645"/>
                    <a:pt x="1142908" y="157642"/>
                    <a:pt x="1136955" y="154639"/>
                  </a:cubicBezTo>
                  <a:cubicBezTo>
                    <a:pt x="1128026" y="151638"/>
                    <a:pt x="1117609" y="153137"/>
                    <a:pt x="1108680" y="156142"/>
                  </a:cubicBezTo>
                  <a:cubicBezTo>
                    <a:pt x="1113144" y="162147"/>
                    <a:pt x="1119097" y="166651"/>
                    <a:pt x="1125050" y="169654"/>
                  </a:cubicBezTo>
                  <a:cubicBezTo>
                    <a:pt x="1135467" y="168151"/>
                    <a:pt x="1147372" y="168151"/>
                    <a:pt x="1156301" y="171156"/>
                  </a:cubicBezTo>
                  <a:cubicBezTo>
                    <a:pt x="1156301" y="171156"/>
                    <a:pt x="1157790" y="171156"/>
                    <a:pt x="1157790" y="171156"/>
                  </a:cubicBezTo>
                  <a:cubicBezTo>
                    <a:pt x="1156301" y="169654"/>
                    <a:pt x="1156301" y="168155"/>
                    <a:pt x="1154816" y="165151"/>
                  </a:cubicBezTo>
                  <a:close/>
                  <a:moveTo>
                    <a:pt x="1126538" y="108098"/>
                  </a:moveTo>
                  <a:cubicBezTo>
                    <a:pt x="1126538" y="115605"/>
                    <a:pt x="1128027" y="123111"/>
                    <a:pt x="1131002" y="130618"/>
                  </a:cubicBezTo>
                  <a:cubicBezTo>
                    <a:pt x="1135467" y="139626"/>
                    <a:pt x="1142908" y="145631"/>
                    <a:pt x="1151836" y="150135"/>
                  </a:cubicBezTo>
                  <a:cubicBezTo>
                    <a:pt x="1151836" y="144130"/>
                    <a:pt x="1151836" y="139626"/>
                    <a:pt x="1153326" y="133621"/>
                  </a:cubicBezTo>
                  <a:cubicBezTo>
                    <a:pt x="1151836" y="129117"/>
                    <a:pt x="1151836" y="124612"/>
                    <a:pt x="1148861" y="121610"/>
                  </a:cubicBezTo>
                  <a:cubicBezTo>
                    <a:pt x="1144397" y="112602"/>
                    <a:pt x="1136956" y="105095"/>
                    <a:pt x="1128027" y="100591"/>
                  </a:cubicBezTo>
                  <a:cubicBezTo>
                    <a:pt x="1126538" y="103592"/>
                    <a:pt x="1126538" y="105095"/>
                    <a:pt x="1126538" y="108098"/>
                  </a:cubicBezTo>
                  <a:close/>
                  <a:moveTo>
                    <a:pt x="1087845" y="111099"/>
                  </a:moveTo>
                  <a:cubicBezTo>
                    <a:pt x="1090820" y="121608"/>
                    <a:pt x="1096775" y="130616"/>
                    <a:pt x="1104215" y="135121"/>
                  </a:cubicBezTo>
                  <a:cubicBezTo>
                    <a:pt x="1111656" y="139624"/>
                    <a:pt x="1120585" y="142627"/>
                    <a:pt x="1129514" y="144128"/>
                  </a:cubicBezTo>
                  <a:cubicBezTo>
                    <a:pt x="1126539" y="141127"/>
                    <a:pt x="1125050" y="138123"/>
                    <a:pt x="1122073" y="133619"/>
                  </a:cubicBezTo>
                  <a:lnTo>
                    <a:pt x="1122073" y="133619"/>
                  </a:lnTo>
                  <a:cubicBezTo>
                    <a:pt x="1120584" y="130618"/>
                    <a:pt x="1119098" y="126112"/>
                    <a:pt x="1117609" y="123109"/>
                  </a:cubicBezTo>
                  <a:cubicBezTo>
                    <a:pt x="1116119" y="121607"/>
                    <a:pt x="1116119" y="121607"/>
                    <a:pt x="1114634" y="120108"/>
                  </a:cubicBezTo>
                  <a:cubicBezTo>
                    <a:pt x="1108681" y="114103"/>
                    <a:pt x="1099752" y="111100"/>
                    <a:pt x="1087847" y="111100"/>
                  </a:cubicBezTo>
                  <a:close/>
                  <a:moveTo>
                    <a:pt x="971769" y="346809"/>
                  </a:moveTo>
                  <a:cubicBezTo>
                    <a:pt x="971769" y="354315"/>
                    <a:pt x="977722" y="363324"/>
                    <a:pt x="991115" y="363324"/>
                  </a:cubicBezTo>
                  <a:lnTo>
                    <a:pt x="1016414" y="363324"/>
                  </a:lnTo>
                  <a:cubicBezTo>
                    <a:pt x="1013439" y="372332"/>
                    <a:pt x="1010461" y="385844"/>
                    <a:pt x="1010461" y="399356"/>
                  </a:cubicBezTo>
                  <a:cubicBezTo>
                    <a:pt x="1010461" y="417372"/>
                    <a:pt x="1013436" y="432385"/>
                    <a:pt x="1019390" y="442894"/>
                  </a:cubicBezTo>
                  <a:cubicBezTo>
                    <a:pt x="1000044" y="439893"/>
                    <a:pt x="986650" y="435388"/>
                    <a:pt x="973257" y="427881"/>
                  </a:cubicBezTo>
                  <a:lnTo>
                    <a:pt x="971768" y="427881"/>
                  </a:lnTo>
                  <a:lnTo>
                    <a:pt x="968793" y="435388"/>
                  </a:lnTo>
                  <a:lnTo>
                    <a:pt x="970282" y="435388"/>
                  </a:lnTo>
                  <a:cubicBezTo>
                    <a:pt x="982188" y="441393"/>
                    <a:pt x="992605" y="444396"/>
                    <a:pt x="1005998" y="448900"/>
                  </a:cubicBezTo>
                  <a:cubicBezTo>
                    <a:pt x="1005998" y="448900"/>
                    <a:pt x="1016415" y="450403"/>
                    <a:pt x="1023856" y="451901"/>
                  </a:cubicBezTo>
                  <a:cubicBezTo>
                    <a:pt x="1022367" y="453404"/>
                    <a:pt x="1020881" y="456405"/>
                    <a:pt x="1020881" y="459408"/>
                  </a:cubicBezTo>
                  <a:cubicBezTo>
                    <a:pt x="1020881" y="465413"/>
                    <a:pt x="1025346" y="469917"/>
                    <a:pt x="1031298" y="469917"/>
                  </a:cubicBezTo>
                  <a:cubicBezTo>
                    <a:pt x="1037251" y="469917"/>
                    <a:pt x="1041715" y="465413"/>
                    <a:pt x="1041715" y="459408"/>
                  </a:cubicBezTo>
                  <a:cubicBezTo>
                    <a:pt x="1041715" y="456406"/>
                    <a:pt x="1040226" y="453402"/>
                    <a:pt x="1038741" y="451901"/>
                  </a:cubicBezTo>
                  <a:cubicBezTo>
                    <a:pt x="1046182" y="450398"/>
                    <a:pt x="1055111" y="448900"/>
                    <a:pt x="1055111" y="448900"/>
                  </a:cubicBezTo>
                  <a:cubicBezTo>
                    <a:pt x="1068504" y="445899"/>
                    <a:pt x="1080409" y="442894"/>
                    <a:pt x="1092315" y="435388"/>
                  </a:cubicBezTo>
                  <a:lnTo>
                    <a:pt x="1093804" y="435388"/>
                  </a:lnTo>
                  <a:lnTo>
                    <a:pt x="1090829" y="426380"/>
                  </a:lnTo>
                  <a:lnTo>
                    <a:pt x="1089340" y="426380"/>
                  </a:lnTo>
                  <a:cubicBezTo>
                    <a:pt x="1075946" y="433887"/>
                    <a:pt x="1062553" y="438391"/>
                    <a:pt x="1043207" y="441393"/>
                  </a:cubicBezTo>
                  <a:cubicBezTo>
                    <a:pt x="1047671" y="430884"/>
                    <a:pt x="1052136" y="415870"/>
                    <a:pt x="1052136" y="397854"/>
                  </a:cubicBezTo>
                  <a:cubicBezTo>
                    <a:pt x="1052136" y="384342"/>
                    <a:pt x="1050646" y="370830"/>
                    <a:pt x="1046183" y="361822"/>
                  </a:cubicBezTo>
                  <a:lnTo>
                    <a:pt x="1071482" y="361822"/>
                  </a:lnTo>
                  <a:cubicBezTo>
                    <a:pt x="1084875" y="361822"/>
                    <a:pt x="1090828" y="354315"/>
                    <a:pt x="1090828" y="345308"/>
                  </a:cubicBezTo>
                  <a:cubicBezTo>
                    <a:pt x="1090828" y="339302"/>
                    <a:pt x="1086364" y="333297"/>
                    <a:pt x="1078923" y="333297"/>
                  </a:cubicBezTo>
                  <a:cubicBezTo>
                    <a:pt x="1072970" y="333297"/>
                    <a:pt x="1067017" y="337801"/>
                    <a:pt x="1067017" y="345308"/>
                  </a:cubicBezTo>
                  <a:cubicBezTo>
                    <a:pt x="1067017" y="346810"/>
                    <a:pt x="1067017" y="348309"/>
                    <a:pt x="1068507" y="349812"/>
                  </a:cubicBezTo>
                  <a:cubicBezTo>
                    <a:pt x="1069996" y="351314"/>
                    <a:pt x="1069996" y="354315"/>
                    <a:pt x="1065532" y="354315"/>
                  </a:cubicBezTo>
                  <a:lnTo>
                    <a:pt x="1050650" y="354315"/>
                  </a:lnTo>
                  <a:lnTo>
                    <a:pt x="1050650" y="163646"/>
                  </a:lnTo>
                  <a:cubicBezTo>
                    <a:pt x="1050650" y="138123"/>
                    <a:pt x="1049161" y="106595"/>
                    <a:pt x="1034280" y="76568"/>
                  </a:cubicBezTo>
                  <a:lnTo>
                    <a:pt x="1029816" y="67560"/>
                  </a:lnTo>
                  <a:lnTo>
                    <a:pt x="1025352" y="76568"/>
                  </a:lnTo>
                  <a:cubicBezTo>
                    <a:pt x="1010470" y="106595"/>
                    <a:pt x="1008982" y="138123"/>
                    <a:pt x="1008982" y="163646"/>
                  </a:cubicBezTo>
                  <a:lnTo>
                    <a:pt x="1008982" y="354315"/>
                  </a:lnTo>
                  <a:lnTo>
                    <a:pt x="994100" y="354315"/>
                  </a:lnTo>
                  <a:cubicBezTo>
                    <a:pt x="989636" y="354315"/>
                    <a:pt x="991125" y="351314"/>
                    <a:pt x="991125" y="349812"/>
                  </a:cubicBezTo>
                  <a:cubicBezTo>
                    <a:pt x="991125" y="348309"/>
                    <a:pt x="992615" y="346811"/>
                    <a:pt x="992615" y="345308"/>
                  </a:cubicBezTo>
                  <a:cubicBezTo>
                    <a:pt x="992615" y="339302"/>
                    <a:pt x="988150" y="333297"/>
                    <a:pt x="982198" y="333297"/>
                  </a:cubicBezTo>
                  <a:cubicBezTo>
                    <a:pt x="977733" y="334800"/>
                    <a:pt x="971781" y="340803"/>
                    <a:pt x="971781" y="346809"/>
                  </a:cubicBezTo>
                  <a:close/>
                  <a:moveTo>
                    <a:pt x="940518" y="369329"/>
                  </a:moveTo>
                  <a:cubicBezTo>
                    <a:pt x="937543" y="363324"/>
                    <a:pt x="933077" y="358820"/>
                    <a:pt x="927124" y="354315"/>
                  </a:cubicBezTo>
                  <a:cubicBezTo>
                    <a:pt x="925635" y="358820"/>
                    <a:pt x="924149" y="363324"/>
                    <a:pt x="924149" y="367827"/>
                  </a:cubicBezTo>
                  <a:cubicBezTo>
                    <a:pt x="924149" y="372332"/>
                    <a:pt x="925639" y="378337"/>
                    <a:pt x="927124" y="382841"/>
                  </a:cubicBezTo>
                  <a:cubicBezTo>
                    <a:pt x="928614" y="390348"/>
                    <a:pt x="933077" y="394852"/>
                    <a:pt x="937541" y="400857"/>
                  </a:cubicBezTo>
                  <a:cubicBezTo>
                    <a:pt x="939031" y="400857"/>
                    <a:pt x="942006" y="402360"/>
                    <a:pt x="943494" y="402360"/>
                  </a:cubicBezTo>
                  <a:cubicBezTo>
                    <a:pt x="943494" y="402360"/>
                    <a:pt x="943494" y="400857"/>
                    <a:pt x="943494" y="400857"/>
                  </a:cubicBezTo>
                  <a:cubicBezTo>
                    <a:pt x="940519" y="391849"/>
                    <a:pt x="939030" y="381340"/>
                    <a:pt x="940519" y="369329"/>
                  </a:cubicBezTo>
                  <a:close/>
                  <a:moveTo>
                    <a:pt x="931588" y="178659"/>
                  </a:moveTo>
                  <a:cubicBezTo>
                    <a:pt x="922660" y="177157"/>
                    <a:pt x="912243" y="178659"/>
                    <a:pt x="903313" y="183163"/>
                  </a:cubicBezTo>
                  <a:cubicBezTo>
                    <a:pt x="897361" y="186164"/>
                    <a:pt x="891408" y="190670"/>
                    <a:pt x="888432" y="196675"/>
                  </a:cubicBezTo>
                  <a:cubicBezTo>
                    <a:pt x="888432" y="199676"/>
                    <a:pt x="888432" y="201179"/>
                    <a:pt x="886942" y="204182"/>
                  </a:cubicBezTo>
                  <a:cubicBezTo>
                    <a:pt x="886942" y="204182"/>
                    <a:pt x="888432" y="204182"/>
                    <a:pt x="888432" y="204182"/>
                  </a:cubicBezTo>
                  <a:cubicBezTo>
                    <a:pt x="897361" y="198176"/>
                    <a:pt x="907778" y="195174"/>
                    <a:pt x="919683" y="195174"/>
                  </a:cubicBezTo>
                  <a:cubicBezTo>
                    <a:pt x="924148" y="190670"/>
                    <a:pt x="928612" y="184664"/>
                    <a:pt x="931588" y="178659"/>
                  </a:cubicBezTo>
                  <a:close/>
                  <a:moveTo>
                    <a:pt x="921171" y="345308"/>
                  </a:moveTo>
                  <a:cubicBezTo>
                    <a:pt x="919682" y="339302"/>
                    <a:pt x="915219" y="333297"/>
                    <a:pt x="910754" y="327291"/>
                  </a:cubicBezTo>
                  <a:cubicBezTo>
                    <a:pt x="906290" y="334798"/>
                    <a:pt x="903313" y="342305"/>
                    <a:pt x="903313" y="351313"/>
                  </a:cubicBezTo>
                  <a:cubicBezTo>
                    <a:pt x="903313" y="352816"/>
                    <a:pt x="903313" y="354314"/>
                    <a:pt x="903313" y="355817"/>
                  </a:cubicBezTo>
                  <a:cubicBezTo>
                    <a:pt x="903313" y="363324"/>
                    <a:pt x="906288" y="369329"/>
                    <a:pt x="910754" y="375334"/>
                  </a:cubicBezTo>
                  <a:cubicBezTo>
                    <a:pt x="912244" y="376837"/>
                    <a:pt x="915219" y="378336"/>
                    <a:pt x="916707" y="379838"/>
                  </a:cubicBezTo>
                  <a:cubicBezTo>
                    <a:pt x="916707" y="379838"/>
                    <a:pt x="916707" y="378336"/>
                    <a:pt x="916707" y="378336"/>
                  </a:cubicBezTo>
                  <a:cubicBezTo>
                    <a:pt x="915217" y="366325"/>
                    <a:pt x="916707" y="357317"/>
                    <a:pt x="921171" y="345306"/>
                  </a:cubicBezTo>
                  <a:close/>
                  <a:moveTo>
                    <a:pt x="886944" y="328793"/>
                  </a:moveTo>
                  <a:cubicBezTo>
                    <a:pt x="886944" y="333297"/>
                    <a:pt x="888433" y="337801"/>
                    <a:pt x="889918" y="343806"/>
                  </a:cubicBezTo>
                  <a:cubicBezTo>
                    <a:pt x="891408" y="345309"/>
                    <a:pt x="892893" y="346807"/>
                    <a:pt x="894383" y="348310"/>
                  </a:cubicBezTo>
                  <a:cubicBezTo>
                    <a:pt x="894383" y="348310"/>
                    <a:pt x="894383" y="346808"/>
                    <a:pt x="895872" y="346808"/>
                  </a:cubicBezTo>
                  <a:cubicBezTo>
                    <a:pt x="897362" y="336298"/>
                    <a:pt x="900337" y="325789"/>
                    <a:pt x="906289" y="316781"/>
                  </a:cubicBezTo>
                  <a:cubicBezTo>
                    <a:pt x="906289" y="309274"/>
                    <a:pt x="903315" y="303269"/>
                    <a:pt x="900337" y="297263"/>
                  </a:cubicBezTo>
                  <a:cubicBezTo>
                    <a:pt x="892896" y="304770"/>
                    <a:pt x="888432" y="313778"/>
                    <a:pt x="886944" y="322786"/>
                  </a:cubicBezTo>
                  <a:cubicBezTo>
                    <a:pt x="886944" y="324289"/>
                    <a:pt x="886944" y="327290"/>
                    <a:pt x="886944" y="328792"/>
                  </a:cubicBezTo>
                  <a:close/>
                  <a:moveTo>
                    <a:pt x="898849" y="286755"/>
                  </a:moveTo>
                  <a:cubicBezTo>
                    <a:pt x="900339" y="283754"/>
                    <a:pt x="900339" y="280750"/>
                    <a:pt x="900339" y="277748"/>
                  </a:cubicBezTo>
                  <a:cubicBezTo>
                    <a:pt x="900339" y="274746"/>
                    <a:pt x="898849" y="270241"/>
                    <a:pt x="898849" y="267238"/>
                  </a:cubicBezTo>
                  <a:cubicBezTo>
                    <a:pt x="889920" y="273243"/>
                    <a:pt x="883968" y="279249"/>
                    <a:pt x="879503" y="288257"/>
                  </a:cubicBezTo>
                  <a:cubicBezTo>
                    <a:pt x="876528" y="294262"/>
                    <a:pt x="876528" y="300267"/>
                    <a:pt x="876528" y="306273"/>
                  </a:cubicBezTo>
                  <a:cubicBezTo>
                    <a:pt x="876528" y="307776"/>
                    <a:pt x="876528" y="307776"/>
                    <a:pt x="876528" y="309274"/>
                  </a:cubicBezTo>
                  <a:cubicBezTo>
                    <a:pt x="878018" y="310777"/>
                    <a:pt x="879503" y="313778"/>
                    <a:pt x="879503" y="315279"/>
                  </a:cubicBezTo>
                  <a:cubicBezTo>
                    <a:pt x="879503" y="315279"/>
                    <a:pt x="880992" y="315279"/>
                    <a:pt x="880992" y="313777"/>
                  </a:cubicBezTo>
                  <a:cubicBezTo>
                    <a:pt x="883967" y="303267"/>
                    <a:pt x="889921" y="294259"/>
                    <a:pt x="898850" y="286753"/>
                  </a:cubicBezTo>
                  <a:close/>
                  <a:moveTo>
                    <a:pt x="876527" y="232707"/>
                  </a:moveTo>
                  <a:cubicBezTo>
                    <a:pt x="876527" y="234210"/>
                    <a:pt x="876527" y="237211"/>
                    <a:pt x="876527" y="238712"/>
                  </a:cubicBezTo>
                  <a:cubicBezTo>
                    <a:pt x="876527" y="238712"/>
                    <a:pt x="878016" y="238712"/>
                    <a:pt x="878016" y="238712"/>
                  </a:cubicBezTo>
                  <a:cubicBezTo>
                    <a:pt x="885457" y="231206"/>
                    <a:pt x="894386" y="226702"/>
                    <a:pt x="904803" y="223699"/>
                  </a:cubicBezTo>
                  <a:cubicBezTo>
                    <a:pt x="909267" y="217694"/>
                    <a:pt x="912244" y="211688"/>
                    <a:pt x="913732" y="205683"/>
                  </a:cubicBezTo>
                  <a:cubicBezTo>
                    <a:pt x="903315" y="207186"/>
                    <a:pt x="894386" y="210187"/>
                    <a:pt x="886945" y="216193"/>
                  </a:cubicBezTo>
                  <a:cubicBezTo>
                    <a:pt x="882481" y="219194"/>
                    <a:pt x="878016" y="226702"/>
                    <a:pt x="876528" y="232707"/>
                  </a:cubicBezTo>
                  <a:close/>
                  <a:moveTo>
                    <a:pt x="872062" y="270241"/>
                  </a:moveTo>
                  <a:cubicBezTo>
                    <a:pt x="873551" y="271743"/>
                    <a:pt x="873551" y="274745"/>
                    <a:pt x="873551" y="277748"/>
                  </a:cubicBezTo>
                  <a:cubicBezTo>
                    <a:pt x="873551" y="277748"/>
                    <a:pt x="873551" y="277748"/>
                    <a:pt x="875041" y="277748"/>
                  </a:cubicBezTo>
                  <a:cubicBezTo>
                    <a:pt x="880994" y="268739"/>
                    <a:pt x="888435" y="261233"/>
                    <a:pt x="898852" y="256729"/>
                  </a:cubicBezTo>
                  <a:cubicBezTo>
                    <a:pt x="901826" y="250723"/>
                    <a:pt x="903316" y="243217"/>
                    <a:pt x="903316" y="235710"/>
                  </a:cubicBezTo>
                  <a:cubicBezTo>
                    <a:pt x="892899" y="238711"/>
                    <a:pt x="885458" y="244718"/>
                    <a:pt x="879505" y="252224"/>
                  </a:cubicBezTo>
                  <a:cubicBezTo>
                    <a:pt x="875041" y="256729"/>
                    <a:pt x="872065" y="262734"/>
                    <a:pt x="872065" y="270241"/>
                  </a:cubicBezTo>
                  <a:close/>
                  <a:moveTo>
                    <a:pt x="866110" y="307774"/>
                  </a:moveTo>
                  <a:cubicBezTo>
                    <a:pt x="860157" y="300267"/>
                    <a:pt x="851228" y="295763"/>
                    <a:pt x="840811" y="292761"/>
                  </a:cubicBezTo>
                  <a:cubicBezTo>
                    <a:pt x="842300" y="303270"/>
                    <a:pt x="845275" y="312278"/>
                    <a:pt x="851228" y="319785"/>
                  </a:cubicBezTo>
                  <a:cubicBezTo>
                    <a:pt x="854203" y="322786"/>
                    <a:pt x="858669" y="325790"/>
                    <a:pt x="861645" y="328793"/>
                  </a:cubicBezTo>
                  <a:cubicBezTo>
                    <a:pt x="866110" y="330295"/>
                    <a:pt x="870574" y="331794"/>
                    <a:pt x="875038" y="333297"/>
                  </a:cubicBezTo>
                  <a:cubicBezTo>
                    <a:pt x="875038" y="324289"/>
                    <a:pt x="872064" y="315281"/>
                    <a:pt x="866110" y="307774"/>
                  </a:cubicBezTo>
                  <a:close/>
                  <a:moveTo>
                    <a:pt x="851228" y="336300"/>
                  </a:moveTo>
                  <a:cubicBezTo>
                    <a:pt x="854203" y="346809"/>
                    <a:pt x="860157" y="355817"/>
                    <a:pt x="867598" y="361822"/>
                  </a:cubicBezTo>
                  <a:cubicBezTo>
                    <a:pt x="870573" y="364823"/>
                    <a:pt x="875038" y="366327"/>
                    <a:pt x="879503" y="367827"/>
                  </a:cubicBezTo>
                  <a:cubicBezTo>
                    <a:pt x="885456" y="367827"/>
                    <a:pt x="889920" y="367827"/>
                    <a:pt x="894385" y="369330"/>
                  </a:cubicBezTo>
                  <a:cubicBezTo>
                    <a:pt x="889920" y="360322"/>
                    <a:pt x="885456" y="351314"/>
                    <a:pt x="878015" y="346810"/>
                  </a:cubicBezTo>
                  <a:lnTo>
                    <a:pt x="878015" y="346810"/>
                  </a:lnTo>
                  <a:cubicBezTo>
                    <a:pt x="872062" y="339303"/>
                    <a:pt x="861645" y="336301"/>
                    <a:pt x="851228" y="336301"/>
                  </a:cubicBezTo>
                  <a:close/>
                  <a:moveTo>
                    <a:pt x="872062" y="378337"/>
                  </a:moveTo>
                  <a:cubicBezTo>
                    <a:pt x="878015" y="387345"/>
                    <a:pt x="883968" y="393350"/>
                    <a:pt x="894385" y="397854"/>
                  </a:cubicBezTo>
                  <a:cubicBezTo>
                    <a:pt x="898849" y="399357"/>
                    <a:pt x="903313" y="400855"/>
                    <a:pt x="907778" y="400855"/>
                  </a:cubicBezTo>
                  <a:cubicBezTo>
                    <a:pt x="912243" y="399353"/>
                    <a:pt x="918195" y="399353"/>
                    <a:pt x="922660" y="397854"/>
                  </a:cubicBezTo>
                  <a:cubicBezTo>
                    <a:pt x="916707" y="390348"/>
                    <a:pt x="909266" y="382841"/>
                    <a:pt x="901825" y="379838"/>
                  </a:cubicBezTo>
                  <a:cubicBezTo>
                    <a:pt x="892896" y="375334"/>
                    <a:pt x="882479" y="375334"/>
                    <a:pt x="872062" y="378336"/>
                  </a:cubicBezTo>
                  <a:close/>
                  <a:moveTo>
                    <a:pt x="901825" y="412868"/>
                  </a:moveTo>
                  <a:cubicBezTo>
                    <a:pt x="909266" y="420375"/>
                    <a:pt x="918195" y="424879"/>
                    <a:pt x="928612" y="426380"/>
                  </a:cubicBezTo>
                  <a:cubicBezTo>
                    <a:pt x="937541" y="427882"/>
                    <a:pt x="947958" y="424877"/>
                    <a:pt x="956888" y="421876"/>
                  </a:cubicBezTo>
                  <a:cubicBezTo>
                    <a:pt x="949447" y="414369"/>
                    <a:pt x="940518" y="409865"/>
                    <a:pt x="930100" y="408364"/>
                  </a:cubicBezTo>
                  <a:lnTo>
                    <a:pt x="930100" y="408364"/>
                  </a:lnTo>
                  <a:cubicBezTo>
                    <a:pt x="921171" y="405363"/>
                    <a:pt x="910754" y="408364"/>
                    <a:pt x="901825" y="412868"/>
                  </a:cubicBezTo>
                  <a:close/>
                  <a:moveTo>
                    <a:pt x="979210" y="421876"/>
                  </a:moveTo>
                  <a:cubicBezTo>
                    <a:pt x="979210" y="420373"/>
                    <a:pt x="979210" y="420373"/>
                    <a:pt x="979210" y="418875"/>
                  </a:cubicBezTo>
                  <a:cubicBezTo>
                    <a:pt x="979210" y="409866"/>
                    <a:pt x="976235" y="400859"/>
                    <a:pt x="971769" y="393352"/>
                  </a:cubicBezTo>
                  <a:lnTo>
                    <a:pt x="971769" y="393352"/>
                  </a:lnTo>
                  <a:cubicBezTo>
                    <a:pt x="965816" y="385845"/>
                    <a:pt x="958375" y="379840"/>
                    <a:pt x="949447" y="375336"/>
                  </a:cubicBezTo>
                  <a:cubicBezTo>
                    <a:pt x="949447" y="376839"/>
                    <a:pt x="949447" y="376839"/>
                    <a:pt x="949447" y="378337"/>
                  </a:cubicBezTo>
                  <a:cubicBezTo>
                    <a:pt x="949447" y="387345"/>
                    <a:pt x="952421" y="396353"/>
                    <a:pt x="956888" y="403860"/>
                  </a:cubicBezTo>
                  <a:cubicBezTo>
                    <a:pt x="961352" y="412868"/>
                    <a:pt x="968793" y="418873"/>
                    <a:pt x="979210" y="421876"/>
                  </a:cubicBezTo>
                  <a:close/>
                  <a:moveTo>
                    <a:pt x="940518" y="133619"/>
                  </a:moveTo>
                  <a:cubicBezTo>
                    <a:pt x="939028" y="136620"/>
                    <a:pt x="936053" y="141126"/>
                    <a:pt x="933077" y="144128"/>
                  </a:cubicBezTo>
                  <a:cubicBezTo>
                    <a:pt x="942006" y="144128"/>
                    <a:pt x="950935" y="141127"/>
                    <a:pt x="958375" y="135121"/>
                  </a:cubicBezTo>
                  <a:cubicBezTo>
                    <a:pt x="965816" y="129115"/>
                    <a:pt x="971769" y="120107"/>
                    <a:pt x="976233" y="111099"/>
                  </a:cubicBezTo>
                  <a:cubicBezTo>
                    <a:pt x="965816" y="111099"/>
                    <a:pt x="955399" y="114100"/>
                    <a:pt x="947958" y="120107"/>
                  </a:cubicBezTo>
                  <a:cubicBezTo>
                    <a:pt x="946469" y="121610"/>
                    <a:pt x="946469" y="121610"/>
                    <a:pt x="944984" y="123108"/>
                  </a:cubicBezTo>
                  <a:cubicBezTo>
                    <a:pt x="943494" y="126109"/>
                    <a:pt x="942009" y="130615"/>
                    <a:pt x="940519" y="133618"/>
                  </a:cubicBezTo>
                  <a:close/>
                  <a:moveTo>
                    <a:pt x="910754" y="133619"/>
                  </a:moveTo>
                  <a:cubicBezTo>
                    <a:pt x="912244" y="139624"/>
                    <a:pt x="912244" y="144128"/>
                    <a:pt x="912244" y="150134"/>
                  </a:cubicBezTo>
                  <a:cubicBezTo>
                    <a:pt x="921173" y="145630"/>
                    <a:pt x="928614" y="138123"/>
                    <a:pt x="931590" y="130616"/>
                  </a:cubicBezTo>
                  <a:cubicBezTo>
                    <a:pt x="936054" y="123109"/>
                    <a:pt x="937542" y="115603"/>
                    <a:pt x="937542" y="108096"/>
                  </a:cubicBezTo>
                  <a:cubicBezTo>
                    <a:pt x="937542" y="105095"/>
                    <a:pt x="937542" y="103592"/>
                    <a:pt x="936053" y="100590"/>
                  </a:cubicBezTo>
                  <a:cubicBezTo>
                    <a:pt x="927124" y="105094"/>
                    <a:pt x="919683" y="112600"/>
                    <a:pt x="915219" y="121608"/>
                  </a:cubicBezTo>
                  <a:cubicBezTo>
                    <a:pt x="913729" y="126112"/>
                    <a:pt x="912244" y="129115"/>
                    <a:pt x="910754" y="133619"/>
                  </a:cubicBezTo>
                  <a:close/>
                  <a:moveTo>
                    <a:pt x="906290" y="172654"/>
                  </a:moveTo>
                  <a:cubicBezTo>
                    <a:pt x="906290" y="172654"/>
                    <a:pt x="907779" y="172654"/>
                    <a:pt x="906290" y="172654"/>
                  </a:cubicBezTo>
                  <a:cubicBezTo>
                    <a:pt x="918195" y="169653"/>
                    <a:pt x="928612" y="169653"/>
                    <a:pt x="939030" y="171151"/>
                  </a:cubicBezTo>
                  <a:cubicBezTo>
                    <a:pt x="944982" y="168150"/>
                    <a:pt x="950935" y="163645"/>
                    <a:pt x="955399" y="157639"/>
                  </a:cubicBezTo>
                  <a:cubicBezTo>
                    <a:pt x="946470" y="154638"/>
                    <a:pt x="936053" y="153135"/>
                    <a:pt x="927124" y="156137"/>
                  </a:cubicBezTo>
                  <a:cubicBezTo>
                    <a:pt x="919683" y="157639"/>
                    <a:pt x="913731" y="160641"/>
                    <a:pt x="909266" y="166646"/>
                  </a:cubicBezTo>
                  <a:cubicBezTo>
                    <a:pt x="907777" y="168148"/>
                    <a:pt x="907777" y="169647"/>
                    <a:pt x="906291" y="172651"/>
                  </a:cubicBezTo>
                  <a:close/>
                  <a:moveTo>
                    <a:pt x="882479" y="163646"/>
                  </a:moveTo>
                  <a:cubicBezTo>
                    <a:pt x="882479" y="165149"/>
                    <a:pt x="882479" y="165149"/>
                    <a:pt x="882479" y="166647"/>
                  </a:cubicBezTo>
                  <a:cubicBezTo>
                    <a:pt x="885454" y="171151"/>
                    <a:pt x="886944" y="177157"/>
                    <a:pt x="886944" y="181660"/>
                  </a:cubicBezTo>
                  <a:cubicBezTo>
                    <a:pt x="894385" y="174154"/>
                    <a:pt x="898849" y="166647"/>
                    <a:pt x="901825" y="157639"/>
                  </a:cubicBezTo>
                  <a:cubicBezTo>
                    <a:pt x="903315" y="154638"/>
                    <a:pt x="903315" y="150132"/>
                    <a:pt x="903315" y="147130"/>
                  </a:cubicBezTo>
                  <a:cubicBezTo>
                    <a:pt x="903315" y="141124"/>
                    <a:pt x="901825" y="133618"/>
                    <a:pt x="898850" y="127612"/>
                  </a:cubicBezTo>
                  <a:cubicBezTo>
                    <a:pt x="891409" y="135119"/>
                    <a:pt x="885457" y="142626"/>
                    <a:pt x="882481" y="153135"/>
                  </a:cubicBezTo>
                  <a:cubicBezTo>
                    <a:pt x="883970" y="156136"/>
                    <a:pt x="882481" y="159141"/>
                    <a:pt x="882481" y="163645"/>
                  </a:cubicBezTo>
                  <a:close/>
                  <a:moveTo>
                    <a:pt x="861645" y="190670"/>
                  </a:moveTo>
                  <a:cubicBezTo>
                    <a:pt x="861645" y="195174"/>
                    <a:pt x="863134" y="199678"/>
                    <a:pt x="864620" y="204182"/>
                  </a:cubicBezTo>
                  <a:cubicBezTo>
                    <a:pt x="867595" y="208686"/>
                    <a:pt x="870573" y="213190"/>
                    <a:pt x="872061" y="217694"/>
                  </a:cubicBezTo>
                  <a:cubicBezTo>
                    <a:pt x="876525" y="210187"/>
                    <a:pt x="880990" y="201179"/>
                    <a:pt x="880990" y="190670"/>
                  </a:cubicBezTo>
                  <a:cubicBezTo>
                    <a:pt x="880990" y="190670"/>
                    <a:pt x="880990" y="190670"/>
                    <a:pt x="880990" y="190670"/>
                  </a:cubicBezTo>
                  <a:cubicBezTo>
                    <a:pt x="880990" y="181662"/>
                    <a:pt x="876525" y="171152"/>
                    <a:pt x="872061" y="162145"/>
                  </a:cubicBezTo>
                  <a:cubicBezTo>
                    <a:pt x="866108" y="171152"/>
                    <a:pt x="861643" y="180160"/>
                    <a:pt x="861643" y="190670"/>
                  </a:cubicBezTo>
                  <a:cubicBezTo>
                    <a:pt x="861643" y="190670"/>
                    <a:pt x="861643" y="190670"/>
                    <a:pt x="861643" y="190670"/>
                  </a:cubicBezTo>
                  <a:close/>
                  <a:moveTo>
                    <a:pt x="846763" y="222198"/>
                  </a:moveTo>
                  <a:cubicBezTo>
                    <a:pt x="846763" y="226702"/>
                    <a:pt x="846763" y="229705"/>
                    <a:pt x="848253" y="232707"/>
                  </a:cubicBezTo>
                  <a:cubicBezTo>
                    <a:pt x="849742" y="237211"/>
                    <a:pt x="851228" y="241715"/>
                    <a:pt x="854206" y="246219"/>
                  </a:cubicBezTo>
                  <a:cubicBezTo>
                    <a:pt x="858670" y="249221"/>
                    <a:pt x="861646" y="252224"/>
                    <a:pt x="864623" y="256729"/>
                  </a:cubicBezTo>
                  <a:cubicBezTo>
                    <a:pt x="866112" y="250723"/>
                    <a:pt x="867597" y="244718"/>
                    <a:pt x="867597" y="240214"/>
                  </a:cubicBezTo>
                  <a:cubicBezTo>
                    <a:pt x="867597" y="235710"/>
                    <a:pt x="867597" y="232707"/>
                    <a:pt x="866108" y="228203"/>
                  </a:cubicBezTo>
                  <a:cubicBezTo>
                    <a:pt x="863133" y="219195"/>
                    <a:pt x="857179" y="210187"/>
                    <a:pt x="849738" y="202681"/>
                  </a:cubicBezTo>
                  <a:cubicBezTo>
                    <a:pt x="848249" y="208686"/>
                    <a:pt x="846763" y="216193"/>
                    <a:pt x="846763" y="222198"/>
                  </a:cubicBezTo>
                  <a:close/>
                  <a:moveTo>
                    <a:pt x="839323" y="253726"/>
                  </a:moveTo>
                  <a:cubicBezTo>
                    <a:pt x="839323" y="261233"/>
                    <a:pt x="840812" y="270241"/>
                    <a:pt x="845275" y="276246"/>
                  </a:cubicBezTo>
                  <a:cubicBezTo>
                    <a:pt x="846765" y="280750"/>
                    <a:pt x="849740" y="283753"/>
                    <a:pt x="854204" y="286755"/>
                  </a:cubicBezTo>
                  <a:cubicBezTo>
                    <a:pt x="858669" y="288258"/>
                    <a:pt x="863133" y="291260"/>
                    <a:pt x="867598" y="294262"/>
                  </a:cubicBezTo>
                  <a:cubicBezTo>
                    <a:pt x="867598" y="292760"/>
                    <a:pt x="867598" y="289758"/>
                    <a:pt x="867598" y="288257"/>
                  </a:cubicBezTo>
                  <a:cubicBezTo>
                    <a:pt x="867598" y="280750"/>
                    <a:pt x="866108" y="273243"/>
                    <a:pt x="861645" y="265737"/>
                  </a:cubicBezTo>
                  <a:cubicBezTo>
                    <a:pt x="857180" y="256729"/>
                    <a:pt x="849740" y="249222"/>
                    <a:pt x="839323" y="244718"/>
                  </a:cubicBezTo>
                  <a:cubicBezTo>
                    <a:pt x="839323" y="249222"/>
                    <a:pt x="839323" y="252224"/>
                    <a:pt x="839323" y="253726"/>
                  </a:cubicBezTo>
                  <a:close/>
                  <a:moveTo>
                    <a:pt x="477699" y="372332"/>
                  </a:moveTo>
                  <a:cubicBezTo>
                    <a:pt x="488116" y="364825"/>
                    <a:pt x="501510" y="361822"/>
                    <a:pt x="517880" y="361822"/>
                  </a:cubicBezTo>
                  <a:cubicBezTo>
                    <a:pt x="535738" y="361822"/>
                    <a:pt x="553596" y="364823"/>
                    <a:pt x="572942" y="370830"/>
                  </a:cubicBezTo>
                  <a:cubicBezTo>
                    <a:pt x="592288" y="375334"/>
                    <a:pt x="614610" y="381340"/>
                    <a:pt x="635445" y="379838"/>
                  </a:cubicBezTo>
                  <a:cubicBezTo>
                    <a:pt x="635445" y="369329"/>
                    <a:pt x="635445" y="159142"/>
                    <a:pt x="635445" y="120107"/>
                  </a:cubicBezTo>
                  <a:cubicBezTo>
                    <a:pt x="635445" y="117106"/>
                    <a:pt x="635445" y="115603"/>
                    <a:pt x="635445" y="114102"/>
                  </a:cubicBezTo>
                  <a:cubicBezTo>
                    <a:pt x="613122" y="115604"/>
                    <a:pt x="590800" y="109597"/>
                    <a:pt x="569965" y="105094"/>
                  </a:cubicBezTo>
                  <a:cubicBezTo>
                    <a:pt x="552108" y="100590"/>
                    <a:pt x="534250" y="96085"/>
                    <a:pt x="519368" y="97587"/>
                  </a:cubicBezTo>
                  <a:cubicBezTo>
                    <a:pt x="497046" y="97587"/>
                    <a:pt x="485140" y="105094"/>
                    <a:pt x="477699" y="111099"/>
                  </a:cubicBezTo>
                  <a:lnTo>
                    <a:pt x="477699" y="120107"/>
                  </a:lnTo>
                  <a:close/>
                  <a:moveTo>
                    <a:pt x="309537" y="378337"/>
                  </a:moveTo>
                  <a:cubicBezTo>
                    <a:pt x="330371" y="379840"/>
                    <a:pt x="351206" y="375336"/>
                    <a:pt x="372040" y="369329"/>
                  </a:cubicBezTo>
                  <a:cubicBezTo>
                    <a:pt x="391386" y="364825"/>
                    <a:pt x="409244" y="360321"/>
                    <a:pt x="427102" y="360321"/>
                  </a:cubicBezTo>
                  <a:cubicBezTo>
                    <a:pt x="443472" y="360321"/>
                    <a:pt x="456865" y="364825"/>
                    <a:pt x="467282" y="370830"/>
                  </a:cubicBezTo>
                  <a:lnTo>
                    <a:pt x="467282" y="120107"/>
                  </a:lnTo>
                  <a:lnTo>
                    <a:pt x="467282" y="111099"/>
                  </a:lnTo>
                  <a:cubicBezTo>
                    <a:pt x="459841" y="103592"/>
                    <a:pt x="447936" y="97587"/>
                    <a:pt x="425614" y="97587"/>
                  </a:cubicBezTo>
                  <a:cubicBezTo>
                    <a:pt x="409244" y="97587"/>
                    <a:pt x="392874" y="100588"/>
                    <a:pt x="375016" y="105094"/>
                  </a:cubicBezTo>
                  <a:cubicBezTo>
                    <a:pt x="354182" y="111099"/>
                    <a:pt x="333348" y="115603"/>
                    <a:pt x="309537" y="114102"/>
                  </a:cubicBezTo>
                  <a:cubicBezTo>
                    <a:pt x="309537" y="115604"/>
                    <a:pt x="309537" y="117103"/>
                    <a:pt x="309537" y="120107"/>
                  </a:cubicBezTo>
                  <a:cubicBezTo>
                    <a:pt x="309537" y="157640"/>
                    <a:pt x="309537" y="369329"/>
                    <a:pt x="309537" y="378337"/>
                  </a:cubicBezTo>
                  <a:close/>
                  <a:moveTo>
                    <a:pt x="269357" y="420375"/>
                  </a:moveTo>
                  <a:cubicBezTo>
                    <a:pt x="269357" y="420375"/>
                    <a:pt x="443472" y="420375"/>
                    <a:pt x="449424" y="420375"/>
                  </a:cubicBezTo>
                  <a:cubicBezTo>
                    <a:pt x="453889" y="427881"/>
                    <a:pt x="461330" y="433887"/>
                    <a:pt x="471747" y="433887"/>
                  </a:cubicBezTo>
                  <a:cubicBezTo>
                    <a:pt x="482164" y="433887"/>
                    <a:pt x="491093" y="427881"/>
                    <a:pt x="494069" y="420375"/>
                  </a:cubicBezTo>
                  <a:cubicBezTo>
                    <a:pt x="500022" y="420375"/>
                    <a:pt x="674137" y="420375"/>
                    <a:pt x="674137" y="420375"/>
                  </a:cubicBezTo>
                  <a:lnTo>
                    <a:pt x="674137" y="120107"/>
                  </a:lnTo>
                  <a:lnTo>
                    <a:pt x="668184" y="120107"/>
                  </a:lnTo>
                  <a:lnTo>
                    <a:pt x="651814" y="120107"/>
                  </a:lnTo>
                  <a:lnTo>
                    <a:pt x="653304" y="126112"/>
                  </a:lnTo>
                  <a:cubicBezTo>
                    <a:pt x="653304" y="126112"/>
                    <a:pt x="653304" y="127615"/>
                    <a:pt x="653304" y="127615"/>
                  </a:cubicBezTo>
                  <a:lnTo>
                    <a:pt x="653304" y="399357"/>
                  </a:lnTo>
                  <a:cubicBezTo>
                    <a:pt x="639910" y="399357"/>
                    <a:pt x="494070" y="399357"/>
                    <a:pt x="486629" y="399357"/>
                  </a:cubicBezTo>
                  <a:cubicBezTo>
                    <a:pt x="483655" y="403861"/>
                    <a:pt x="480677" y="405362"/>
                    <a:pt x="471748" y="405362"/>
                  </a:cubicBezTo>
                  <a:cubicBezTo>
                    <a:pt x="464307" y="405362"/>
                    <a:pt x="461331" y="403860"/>
                    <a:pt x="458354" y="399357"/>
                  </a:cubicBezTo>
                  <a:cubicBezTo>
                    <a:pt x="450914" y="399357"/>
                    <a:pt x="316979" y="399357"/>
                    <a:pt x="290192" y="399357"/>
                  </a:cubicBezTo>
                  <a:lnTo>
                    <a:pt x="290192" y="127615"/>
                  </a:lnTo>
                  <a:cubicBezTo>
                    <a:pt x="290192" y="127615"/>
                    <a:pt x="290192" y="126112"/>
                    <a:pt x="290192" y="126112"/>
                  </a:cubicBezTo>
                  <a:lnTo>
                    <a:pt x="291682" y="120107"/>
                  </a:lnTo>
                  <a:lnTo>
                    <a:pt x="269359" y="120107"/>
                  </a:lnTo>
                  <a:close/>
                  <a:moveTo>
                    <a:pt x="334836" y="1022411"/>
                  </a:moveTo>
                  <a:lnTo>
                    <a:pt x="758962" y="638069"/>
                  </a:lnTo>
                  <a:lnTo>
                    <a:pt x="1184576" y="1023912"/>
                  </a:lnTo>
                  <a:cubicBezTo>
                    <a:pt x="1212851" y="969864"/>
                    <a:pt x="1232197" y="917317"/>
                    <a:pt x="1248567" y="867773"/>
                  </a:cubicBezTo>
                  <a:lnTo>
                    <a:pt x="758962" y="423377"/>
                  </a:lnTo>
                  <a:lnTo>
                    <a:pt x="270845" y="866272"/>
                  </a:lnTo>
                  <a:cubicBezTo>
                    <a:pt x="285727" y="915816"/>
                    <a:pt x="306561" y="968363"/>
                    <a:pt x="334836" y="1022411"/>
                  </a:cubicBezTo>
                  <a:close/>
                  <a:moveTo>
                    <a:pt x="425614" y="295763"/>
                  </a:moveTo>
                  <a:cubicBezTo>
                    <a:pt x="436031" y="295763"/>
                    <a:pt x="444960" y="297266"/>
                    <a:pt x="450913" y="300267"/>
                  </a:cubicBezTo>
                  <a:lnTo>
                    <a:pt x="450913" y="286755"/>
                  </a:lnTo>
                  <a:cubicBezTo>
                    <a:pt x="443472" y="283754"/>
                    <a:pt x="434543" y="283754"/>
                    <a:pt x="425614" y="282251"/>
                  </a:cubicBezTo>
                  <a:cubicBezTo>
                    <a:pt x="407756" y="282251"/>
                    <a:pt x="389898" y="286755"/>
                    <a:pt x="370552" y="291260"/>
                  </a:cubicBezTo>
                  <a:cubicBezTo>
                    <a:pt x="355670" y="295763"/>
                    <a:pt x="340788" y="298766"/>
                    <a:pt x="324419" y="300267"/>
                  </a:cubicBezTo>
                  <a:lnTo>
                    <a:pt x="324419" y="312278"/>
                  </a:lnTo>
                  <a:cubicBezTo>
                    <a:pt x="340788" y="310775"/>
                    <a:pt x="357158" y="306273"/>
                    <a:pt x="373528" y="303270"/>
                  </a:cubicBezTo>
                  <a:cubicBezTo>
                    <a:pt x="392874" y="300269"/>
                    <a:pt x="409244" y="295763"/>
                    <a:pt x="425614" y="295763"/>
                  </a:cubicBezTo>
                  <a:close/>
                  <a:moveTo>
                    <a:pt x="425614" y="327291"/>
                  </a:moveTo>
                  <a:cubicBezTo>
                    <a:pt x="436031" y="327291"/>
                    <a:pt x="444960" y="328794"/>
                    <a:pt x="450913" y="331796"/>
                  </a:cubicBezTo>
                  <a:lnTo>
                    <a:pt x="450913" y="318284"/>
                  </a:lnTo>
                  <a:cubicBezTo>
                    <a:pt x="443472" y="315282"/>
                    <a:pt x="434543" y="313779"/>
                    <a:pt x="425614" y="313779"/>
                  </a:cubicBezTo>
                  <a:cubicBezTo>
                    <a:pt x="407756" y="313779"/>
                    <a:pt x="389898" y="318284"/>
                    <a:pt x="370552" y="322788"/>
                  </a:cubicBezTo>
                  <a:cubicBezTo>
                    <a:pt x="355670" y="327291"/>
                    <a:pt x="340788" y="330294"/>
                    <a:pt x="324419" y="331796"/>
                  </a:cubicBezTo>
                  <a:lnTo>
                    <a:pt x="324419" y="343806"/>
                  </a:lnTo>
                  <a:cubicBezTo>
                    <a:pt x="340788" y="342304"/>
                    <a:pt x="357158" y="337801"/>
                    <a:pt x="373528" y="334798"/>
                  </a:cubicBezTo>
                  <a:cubicBezTo>
                    <a:pt x="392874" y="330294"/>
                    <a:pt x="409244" y="325790"/>
                    <a:pt x="425614" y="327291"/>
                  </a:cubicBezTo>
                  <a:close/>
                  <a:moveTo>
                    <a:pt x="425614" y="142627"/>
                  </a:moveTo>
                  <a:cubicBezTo>
                    <a:pt x="436031" y="142627"/>
                    <a:pt x="444960" y="145628"/>
                    <a:pt x="450913" y="147131"/>
                  </a:cubicBezTo>
                  <a:lnTo>
                    <a:pt x="450913" y="133619"/>
                  </a:lnTo>
                  <a:cubicBezTo>
                    <a:pt x="443472" y="130618"/>
                    <a:pt x="434543" y="130618"/>
                    <a:pt x="425614" y="129115"/>
                  </a:cubicBezTo>
                  <a:cubicBezTo>
                    <a:pt x="407756" y="129115"/>
                    <a:pt x="389898" y="133619"/>
                    <a:pt x="370552" y="138123"/>
                  </a:cubicBezTo>
                  <a:cubicBezTo>
                    <a:pt x="355670" y="142627"/>
                    <a:pt x="340788" y="145630"/>
                    <a:pt x="324419" y="147131"/>
                  </a:cubicBezTo>
                  <a:lnTo>
                    <a:pt x="324419" y="159142"/>
                  </a:lnTo>
                  <a:cubicBezTo>
                    <a:pt x="340788" y="157639"/>
                    <a:pt x="357158" y="154638"/>
                    <a:pt x="373528" y="150134"/>
                  </a:cubicBezTo>
                  <a:cubicBezTo>
                    <a:pt x="392874" y="145630"/>
                    <a:pt x="409244" y="142627"/>
                    <a:pt x="425614" y="142627"/>
                  </a:cubicBezTo>
                  <a:close/>
                  <a:moveTo>
                    <a:pt x="569965" y="213190"/>
                  </a:moveTo>
                  <a:cubicBezTo>
                    <a:pt x="584847" y="217694"/>
                    <a:pt x="601217" y="220697"/>
                    <a:pt x="619075" y="222198"/>
                  </a:cubicBezTo>
                  <a:lnTo>
                    <a:pt x="619075" y="210187"/>
                  </a:lnTo>
                  <a:cubicBezTo>
                    <a:pt x="604193" y="208684"/>
                    <a:pt x="587823" y="205683"/>
                    <a:pt x="572942" y="201179"/>
                  </a:cubicBezTo>
                  <a:cubicBezTo>
                    <a:pt x="553596" y="196675"/>
                    <a:pt x="535738" y="192171"/>
                    <a:pt x="517880" y="192171"/>
                  </a:cubicBezTo>
                  <a:cubicBezTo>
                    <a:pt x="508951" y="192171"/>
                    <a:pt x="500022" y="193674"/>
                    <a:pt x="492581" y="196675"/>
                  </a:cubicBezTo>
                  <a:lnTo>
                    <a:pt x="492581" y="210187"/>
                  </a:lnTo>
                  <a:cubicBezTo>
                    <a:pt x="498533" y="207186"/>
                    <a:pt x="507463" y="205683"/>
                    <a:pt x="517880" y="205683"/>
                  </a:cubicBezTo>
                  <a:cubicBezTo>
                    <a:pt x="534250" y="202682"/>
                    <a:pt x="552108" y="207186"/>
                    <a:pt x="569965" y="213190"/>
                  </a:cubicBezTo>
                  <a:close/>
                  <a:moveTo>
                    <a:pt x="569965" y="151635"/>
                  </a:moveTo>
                  <a:cubicBezTo>
                    <a:pt x="584847" y="156139"/>
                    <a:pt x="601217" y="159142"/>
                    <a:pt x="619075" y="160643"/>
                  </a:cubicBezTo>
                  <a:lnTo>
                    <a:pt x="619075" y="148633"/>
                  </a:lnTo>
                  <a:cubicBezTo>
                    <a:pt x="604193" y="147130"/>
                    <a:pt x="587823" y="144128"/>
                    <a:pt x="572942" y="139624"/>
                  </a:cubicBezTo>
                  <a:cubicBezTo>
                    <a:pt x="553596" y="135121"/>
                    <a:pt x="535738" y="130616"/>
                    <a:pt x="517880" y="130616"/>
                  </a:cubicBezTo>
                  <a:cubicBezTo>
                    <a:pt x="508951" y="130616"/>
                    <a:pt x="500022" y="132119"/>
                    <a:pt x="492581" y="135121"/>
                  </a:cubicBezTo>
                  <a:lnTo>
                    <a:pt x="492581" y="148633"/>
                  </a:lnTo>
                  <a:cubicBezTo>
                    <a:pt x="498533" y="145631"/>
                    <a:pt x="507463" y="144128"/>
                    <a:pt x="517880" y="144128"/>
                  </a:cubicBezTo>
                  <a:cubicBezTo>
                    <a:pt x="534250" y="142626"/>
                    <a:pt x="552108" y="145631"/>
                    <a:pt x="569965" y="151635"/>
                  </a:cubicBezTo>
                  <a:close/>
                  <a:moveTo>
                    <a:pt x="569965" y="273243"/>
                  </a:moveTo>
                  <a:cubicBezTo>
                    <a:pt x="584847" y="276245"/>
                    <a:pt x="602705" y="280750"/>
                    <a:pt x="619075" y="282251"/>
                  </a:cubicBezTo>
                  <a:lnTo>
                    <a:pt x="619075" y="270241"/>
                  </a:lnTo>
                  <a:cubicBezTo>
                    <a:pt x="602705" y="268738"/>
                    <a:pt x="587823" y="265737"/>
                    <a:pt x="572942" y="261233"/>
                  </a:cubicBezTo>
                  <a:cubicBezTo>
                    <a:pt x="553596" y="256729"/>
                    <a:pt x="535738" y="252224"/>
                    <a:pt x="519368" y="252224"/>
                  </a:cubicBezTo>
                  <a:cubicBezTo>
                    <a:pt x="510439" y="252224"/>
                    <a:pt x="501510" y="253727"/>
                    <a:pt x="494069" y="255226"/>
                  </a:cubicBezTo>
                  <a:lnTo>
                    <a:pt x="494069" y="268738"/>
                  </a:lnTo>
                  <a:cubicBezTo>
                    <a:pt x="500022" y="265736"/>
                    <a:pt x="508951" y="264234"/>
                    <a:pt x="519368" y="264234"/>
                  </a:cubicBezTo>
                  <a:cubicBezTo>
                    <a:pt x="534250" y="264234"/>
                    <a:pt x="552108" y="268738"/>
                    <a:pt x="569965" y="273242"/>
                  </a:cubicBezTo>
                  <a:close/>
                  <a:moveTo>
                    <a:pt x="569965" y="181662"/>
                  </a:moveTo>
                  <a:cubicBezTo>
                    <a:pt x="584847" y="186166"/>
                    <a:pt x="601217" y="189169"/>
                    <a:pt x="619075" y="190670"/>
                  </a:cubicBezTo>
                  <a:lnTo>
                    <a:pt x="619075" y="178659"/>
                  </a:lnTo>
                  <a:cubicBezTo>
                    <a:pt x="604193" y="177157"/>
                    <a:pt x="587823" y="174155"/>
                    <a:pt x="572942" y="169651"/>
                  </a:cubicBezTo>
                  <a:cubicBezTo>
                    <a:pt x="553596" y="165147"/>
                    <a:pt x="535738" y="160643"/>
                    <a:pt x="517880" y="160643"/>
                  </a:cubicBezTo>
                  <a:cubicBezTo>
                    <a:pt x="508951" y="160643"/>
                    <a:pt x="500022" y="162146"/>
                    <a:pt x="492581" y="165147"/>
                  </a:cubicBezTo>
                  <a:lnTo>
                    <a:pt x="492581" y="178659"/>
                  </a:lnTo>
                  <a:cubicBezTo>
                    <a:pt x="498533" y="175658"/>
                    <a:pt x="507463" y="174155"/>
                    <a:pt x="517880" y="174155"/>
                  </a:cubicBezTo>
                  <a:cubicBezTo>
                    <a:pt x="534250" y="172653"/>
                    <a:pt x="552108" y="177156"/>
                    <a:pt x="569965" y="181662"/>
                  </a:cubicBezTo>
                  <a:close/>
                  <a:moveTo>
                    <a:pt x="569965" y="304772"/>
                  </a:moveTo>
                  <a:cubicBezTo>
                    <a:pt x="584847" y="309276"/>
                    <a:pt x="601217" y="312278"/>
                    <a:pt x="619075" y="313779"/>
                  </a:cubicBezTo>
                  <a:lnTo>
                    <a:pt x="619075" y="301769"/>
                  </a:lnTo>
                  <a:cubicBezTo>
                    <a:pt x="604193" y="300266"/>
                    <a:pt x="587823" y="295763"/>
                    <a:pt x="572942" y="292761"/>
                  </a:cubicBezTo>
                  <a:cubicBezTo>
                    <a:pt x="553596" y="288257"/>
                    <a:pt x="535738" y="283753"/>
                    <a:pt x="517880" y="283753"/>
                  </a:cubicBezTo>
                  <a:cubicBezTo>
                    <a:pt x="508951" y="283753"/>
                    <a:pt x="500022" y="285255"/>
                    <a:pt x="492581" y="288257"/>
                  </a:cubicBezTo>
                  <a:lnTo>
                    <a:pt x="492581" y="301769"/>
                  </a:lnTo>
                  <a:cubicBezTo>
                    <a:pt x="498533" y="298768"/>
                    <a:pt x="507463" y="297265"/>
                    <a:pt x="517880" y="297265"/>
                  </a:cubicBezTo>
                  <a:cubicBezTo>
                    <a:pt x="534250" y="295762"/>
                    <a:pt x="552108" y="300266"/>
                    <a:pt x="569965" y="304772"/>
                  </a:cubicBezTo>
                  <a:close/>
                  <a:moveTo>
                    <a:pt x="569965" y="334798"/>
                  </a:moveTo>
                  <a:cubicBezTo>
                    <a:pt x="584847" y="339302"/>
                    <a:pt x="601217" y="342305"/>
                    <a:pt x="619075" y="343806"/>
                  </a:cubicBezTo>
                  <a:lnTo>
                    <a:pt x="619075" y="331796"/>
                  </a:lnTo>
                  <a:cubicBezTo>
                    <a:pt x="604193" y="330293"/>
                    <a:pt x="587823" y="327291"/>
                    <a:pt x="572942" y="322788"/>
                  </a:cubicBezTo>
                  <a:cubicBezTo>
                    <a:pt x="553596" y="318284"/>
                    <a:pt x="535738" y="313779"/>
                    <a:pt x="517880" y="313779"/>
                  </a:cubicBezTo>
                  <a:cubicBezTo>
                    <a:pt x="508951" y="313779"/>
                    <a:pt x="500022" y="315282"/>
                    <a:pt x="492581" y="318284"/>
                  </a:cubicBezTo>
                  <a:lnTo>
                    <a:pt x="492581" y="331796"/>
                  </a:lnTo>
                  <a:cubicBezTo>
                    <a:pt x="498533" y="328794"/>
                    <a:pt x="507463" y="327291"/>
                    <a:pt x="517880" y="327291"/>
                  </a:cubicBezTo>
                  <a:cubicBezTo>
                    <a:pt x="534250" y="325789"/>
                    <a:pt x="552108" y="330293"/>
                    <a:pt x="569965" y="334798"/>
                  </a:cubicBezTo>
                  <a:close/>
                  <a:moveTo>
                    <a:pt x="1519412" y="972867"/>
                  </a:moveTo>
                  <a:lnTo>
                    <a:pt x="1516438" y="980373"/>
                  </a:lnTo>
                  <a:cubicBezTo>
                    <a:pt x="1488163" y="1074958"/>
                    <a:pt x="1440541" y="1169542"/>
                    <a:pt x="1406314" y="1231097"/>
                  </a:cubicBezTo>
                  <a:lnTo>
                    <a:pt x="1398873" y="1243107"/>
                  </a:lnTo>
                  <a:lnTo>
                    <a:pt x="1349763" y="1198067"/>
                  </a:lnTo>
                  <a:cubicBezTo>
                    <a:pt x="1348274" y="1201068"/>
                    <a:pt x="1345299" y="1205574"/>
                    <a:pt x="1343811" y="1208577"/>
                  </a:cubicBezTo>
                  <a:cubicBezTo>
                    <a:pt x="1218805" y="1409756"/>
                    <a:pt x="1043202" y="1555386"/>
                    <a:pt x="833371" y="1633455"/>
                  </a:cubicBezTo>
                  <a:lnTo>
                    <a:pt x="758963" y="1660479"/>
                  </a:lnTo>
                  <a:lnTo>
                    <a:pt x="684555" y="1633455"/>
                  </a:lnTo>
                  <a:cubicBezTo>
                    <a:pt x="476213" y="1556887"/>
                    <a:pt x="299122" y="1409756"/>
                    <a:pt x="175604" y="1208577"/>
                  </a:cubicBezTo>
                  <a:cubicBezTo>
                    <a:pt x="174115" y="1205576"/>
                    <a:pt x="172630" y="1201070"/>
                    <a:pt x="169652" y="1198067"/>
                  </a:cubicBezTo>
                  <a:lnTo>
                    <a:pt x="119054" y="1243107"/>
                  </a:lnTo>
                  <a:lnTo>
                    <a:pt x="111613" y="1229595"/>
                  </a:lnTo>
                  <a:cubicBezTo>
                    <a:pt x="77386" y="1166539"/>
                    <a:pt x="31253" y="1071955"/>
                    <a:pt x="1489" y="978872"/>
                  </a:cubicBezTo>
                  <a:lnTo>
                    <a:pt x="0" y="972867"/>
                  </a:lnTo>
                  <a:lnTo>
                    <a:pt x="120541" y="863269"/>
                  </a:lnTo>
                  <a:lnTo>
                    <a:pt x="135423" y="849757"/>
                  </a:lnTo>
                  <a:lnTo>
                    <a:pt x="141375" y="867773"/>
                  </a:lnTo>
                  <a:cubicBezTo>
                    <a:pt x="147328" y="890293"/>
                    <a:pt x="154769" y="911312"/>
                    <a:pt x="162210" y="932331"/>
                  </a:cubicBezTo>
                  <a:lnTo>
                    <a:pt x="196437" y="900803"/>
                  </a:lnTo>
                  <a:lnTo>
                    <a:pt x="209831" y="888792"/>
                  </a:lnTo>
                  <a:lnTo>
                    <a:pt x="215783" y="906808"/>
                  </a:lnTo>
                  <a:cubicBezTo>
                    <a:pt x="241082" y="983376"/>
                    <a:pt x="275310" y="1055440"/>
                    <a:pt x="315490" y="1119998"/>
                  </a:cubicBezTo>
                  <a:cubicBezTo>
                    <a:pt x="421150" y="1289649"/>
                    <a:pt x="568477" y="1412759"/>
                    <a:pt x="742592" y="1477316"/>
                  </a:cubicBezTo>
                  <a:cubicBezTo>
                    <a:pt x="742592" y="1477316"/>
                    <a:pt x="754498" y="1481820"/>
                    <a:pt x="760450" y="1483322"/>
                  </a:cubicBezTo>
                  <a:cubicBezTo>
                    <a:pt x="766403" y="1481819"/>
                    <a:pt x="778308" y="1477316"/>
                    <a:pt x="778308" y="1477316"/>
                  </a:cubicBezTo>
                  <a:cubicBezTo>
                    <a:pt x="952423" y="1412759"/>
                    <a:pt x="1101239" y="1289649"/>
                    <a:pt x="1205411" y="1119998"/>
                  </a:cubicBezTo>
                  <a:cubicBezTo>
                    <a:pt x="1245591" y="1055440"/>
                    <a:pt x="1279819" y="983376"/>
                    <a:pt x="1305117" y="906808"/>
                  </a:cubicBezTo>
                  <a:lnTo>
                    <a:pt x="1311070" y="888792"/>
                  </a:lnTo>
                  <a:lnTo>
                    <a:pt x="1358692" y="932331"/>
                  </a:lnTo>
                  <a:cubicBezTo>
                    <a:pt x="1366132" y="911312"/>
                    <a:pt x="1373573" y="890293"/>
                    <a:pt x="1379525" y="867773"/>
                  </a:cubicBezTo>
                  <a:lnTo>
                    <a:pt x="1385478" y="849757"/>
                  </a:lnTo>
                  <a:close/>
                  <a:moveTo>
                    <a:pt x="99706" y="1153027"/>
                  </a:moveTo>
                  <a:lnTo>
                    <a:pt x="77384" y="1010400"/>
                  </a:lnTo>
                  <a:lnTo>
                    <a:pt x="142863" y="950346"/>
                  </a:lnTo>
                  <a:cubicBezTo>
                    <a:pt x="135422" y="932331"/>
                    <a:pt x="129470" y="912813"/>
                    <a:pt x="123517" y="893296"/>
                  </a:cubicBezTo>
                  <a:cubicBezTo>
                    <a:pt x="104171" y="911312"/>
                    <a:pt x="37203" y="971365"/>
                    <a:pt x="28275" y="980373"/>
                  </a:cubicBezTo>
                  <a:cubicBezTo>
                    <a:pt x="47621" y="1040427"/>
                    <a:pt x="72920" y="1100480"/>
                    <a:pt x="99706" y="1153027"/>
                  </a:cubicBezTo>
                  <a:close/>
                  <a:moveTo>
                    <a:pt x="157745" y="1177049"/>
                  </a:moveTo>
                  <a:cubicBezTo>
                    <a:pt x="142863" y="1151526"/>
                    <a:pt x="127981" y="1124502"/>
                    <a:pt x="116076" y="1097478"/>
                  </a:cubicBezTo>
                  <a:lnTo>
                    <a:pt x="132446" y="1201070"/>
                  </a:lnTo>
                  <a:cubicBezTo>
                    <a:pt x="136911" y="1195065"/>
                    <a:pt x="147328" y="1186057"/>
                    <a:pt x="157745" y="1177049"/>
                  </a:cubicBezTo>
                  <a:close/>
                  <a:moveTo>
                    <a:pt x="1403336" y="1097478"/>
                  </a:moveTo>
                  <a:cubicBezTo>
                    <a:pt x="1391430" y="1124502"/>
                    <a:pt x="1376549" y="1151526"/>
                    <a:pt x="1361667" y="1177049"/>
                  </a:cubicBezTo>
                  <a:cubicBezTo>
                    <a:pt x="1361667" y="1177049"/>
                    <a:pt x="1361667" y="1177049"/>
                    <a:pt x="1361667" y="1177049"/>
                  </a:cubicBezTo>
                  <a:cubicBezTo>
                    <a:pt x="1372085" y="1186057"/>
                    <a:pt x="1381013" y="1195065"/>
                    <a:pt x="1386966" y="1201070"/>
                  </a:cubicBezTo>
                  <a:close/>
                  <a:moveTo>
                    <a:pt x="1412265" y="1014904"/>
                  </a:moveTo>
                  <a:cubicBezTo>
                    <a:pt x="1401848" y="1005896"/>
                    <a:pt x="1337857" y="947344"/>
                    <a:pt x="1319999" y="930829"/>
                  </a:cubicBezTo>
                  <a:cubicBezTo>
                    <a:pt x="1294700" y="1002894"/>
                    <a:pt x="1263448" y="1071955"/>
                    <a:pt x="1224756" y="1133510"/>
                  </a:cubicBezTo>
                  <a:cubicBezTo>
                    <a:pt x="1117609" y="1307665"/>
                    <a:pt x="965816" y="1433777"/>
                    <a:pt x="785749" y="1501337"/>
                  </a:cubicBezTo>
                  <a:lnTo>
                    <a:pt x="758962" y="1510346"/>
                  </a:lnTo>
                  <a:cubicBezTo>
                    <a:pt x="758962" y="1510346"/>
                    <a:pt x="733663" y="1501337"/>
                    <a:pt x="733663" y="1501337"/>
                  </a:cubicBezTo>
                  <a:cubicBezTo>
                    <a:pt x="553596" y="1435279"/>
                    <a:pt x="403291" y="1307665"/>
                    <a:pt x="294656" y="1133510"/>
                  </a:cubicBezTo>
                  <a:cubicBezTo>
                    <a:pt x="255963" y="1071955"/>
                    <a:pt x="224712" y="1002894"/>
                    <a:pt x="199413" y="930829"/>
                  </a:cubicBezTo>
                  <a:cubicBezTo>
                    <a:pt x="180067" y="947344"/>
                    <a:pt x="117564" y="1005896"/>
                    <a:pt x="107147" y="1014904"/>
                  </a:cubicBezTo>
                  <a:cubicBezTo>
                    <a:pt x="130958" y="1077961"/>
                    <a:pt x="162209" y="1139515"/>
                    <a:pt x="196437" y="1195065"/>
                  </a:cubicBezTo>
                  <a:cubicBezTo>
                    <a:pt x="318466" y="1391740"/>
                    <a:pt x="491093" y="1534367"/>
                    <a:pt x="694971" y="1609434"/>
                  </a:cubicBezTo>
                  <a:cubicBezTo>
                    <a:pt x="694971" y="1609434"/>
                    <a:pt x="754498" y="1630453"/>
                    <a:pt x="760450" y="1633455"/>
                  </a:cubicBezTo>
                  <a:cubicBezTo>
                    <a:pt x="767891" y="1630454"/>
                    <a:pt x="827417" y="1609434"/>
                    <a:pt x="827417" y="1609434"/>
                  </a:cubicBezTo>
                  <a:cubicBezTo>
                    <a:pt x="1031295" y="1534367"/>
                    <a:pt x="1203922" y="1390239"/>
                    <a:pt x="1325951" y="1195065"/>
                  </a:cubicBezTo>
                  <a:cubicBezTo>
                    <a:pt x="1357203" y="1141016"/>
                    <a:pt x="1388454" y="1079462"/>
                    <a:pt x="1412265" y="1014904"/>
                  </a:cubicBezTo>
                  <a:close/>
                  <a:moveTo>
                    <a:pt x="1491137" y="978872"/>
                  </a:moveTo>
                  <a:cubicBezTo>
                    <a:pt x="1482208" y="969864"/>
                    <a:pt x="1415241" y="909810"/>
                    <a:pt x="1395895" y="891794"/>
                  </a:cubicBezTo>
                  <a:cubicBezTo>
                    <a:pt x="1389942" y="911312"/>
                    <a:pt x="1383990" y="930829"/>
                    <a:pt x="1376549" y="948845"/>
                  </a:cubicBezTo>
                  <a:lnTo>
                    <a:pt x="1442028" y="1008899"/>
                  </a:lnTo>
                  <a:lnTo>
                    <a:pt x="1419705" y="1153027"/>
                  </a:lnTo>
                  <a:cubicBezTo>
                    <a:pt x="1445004" y="1100480"/>
                    <a:pt x="1471791" y="1040427"/>
                    <a:pt x="1491137" y="978872"/>
                  </a:cubicBezTo>
                  <a:close/>
                  <a:moveTo>
                    <a:pt x="208342" y="1162035"/>
                  </a:moveTo>
                  <a:lnTo>
                    <a:pt x="209832" y="1168040"/>
                  </a:lnTo>
                  <a:lnTo>
                    <a:pt x="205367" y="1171042"/>
                  </a:lnTo>
                  <a:cubicBezTo>
                    <a:pt x="202392" y="1166538"/>
                    <a:pt x="200903" y="1162034"/>
                    <a:pt x="197926" y="1156028"/>
                  </a:cubicBezTo>
                  <a:cubicBezTo>
                    <a:pt x="194951" y="1151525"/>
                    <a:pt x="191974" y="1147020"/>
                    <a:pt x="188997" y="1141015"/>
                  </a:cubicBezTo>
                  <a:lnTo>
                    <a:pt x="193462" y="1139512"/>
                  </a:lnTo>
                  <a:lnTo>
                    <a:pt x="197926" y="1144016"/>
                  </a:lnTo>
                  <a:cubicBezTo>
                    <a:pt x="202391" y="1139512"/>
                    <a:pt x="209832" y="1133507"/>
                    <a:pt x="212808" y="1127502"/>
                  </a:cubicBezTo>
                  <a:lnTo>
                    <a:pt x="202391" y="1107985"/>
                  </a:lnTo>
                  <a:lnTo>
                    <a:pt x="181557" y="1112488"/>
                  </a:lnTo>
                  <a:lnTo>
                    <a:pt x="183046" y="1118494"/>
                  </a:lnTo>
                  <a:lnTo>
                    <a:pt x="180071" y="1119996"/>
                  </a:lnTo>
                  <a:cubicBezTo>
                    <a:pt x="178582" y="1115492"/>
                    <a:pt x="175607" y="1112489"/>
                    <a:pt x="174119" y="1107986"/>
                  </a:cubicBezTo>
                  <a:cubicBezTo>
                    <a:pt x="172629" y="1104985"/>
                    <a:pt x="171144" y="1101980"/>
                    <a:pt x="168166" y="1097476"/>
                  </a:cubicBezTo>
                  <a:lnTo>
                    <a:pt x="172630" y="1095973"/>
                  </a:lnTo>
                  <a:lnTo>
                    <a:pt x="177095" y="1100478"/>
                  </a:lnTo>
                  <a:cubicBezTo>
                    <a:pt x="191977" y="1100478"/>
                    <a:pt x="223228" y="1094473"/>
                    <a:pt x="242574" y="1091470"/>
                  </a:cubicBezTo>
                  <a:cubicBezTo>
                    <a:pt x="245549" y="1095973"/>
                    <a:pt x="250015" y="1098976"/>
                    <a:pt x="252991" y="1101979"/>
                  </a:cubicBezTo>
                  <a:lnTo>
                    <a:pt x="254480" y="1107985"/>
                  </a:lnTo>
                  <a:lnTo>
                    <a:pt x="235134" y="1132006"/>
                  </a:lnTo>
                  <a:cubicBezTo>
                    <a:pt x="224717" y="1142515"/>
                    <a:pt x="212812" y="1157528"/>
                    <a:pt x="208348" y="1162033"/>
                  </a:cubicBezTo>
                  <a:close/>
                  <a:moveTo>
                    <a:pt x="220248" y="1121499"/>
                  </a:moveTo>
                  <a:lnTo>
                    <a:pt x="238106" y="1101982"/>
                  </a:lnTo>
                  <a:lnTo>
                    <a:pt x="238106" y="1101982"/>
                  </a:lnTo>
                  <a:lnTo>
                    <a:pt x="211318" y="1107987"/>
                  </a:lnTo>
                  <a:close/>
                  <a:moveTo>
                    <a:pt x="328883" y="1232598"/>
                  </a:moveTo>
                  <a:lnTo>
                    <a:pt x="331858" y="1229597"/>
                  </a:lnTo>
                  <a:cubicBezTo>
                    <a:pt x="328883" y="1226596"/>
                    <a:pt x="327394" y="1223591"/>
                    <a:pt x="324417" y="1219088"/>
                  </a:cubicBezTo>
                  <a:cubicBezTo>
                    <a:pt x="321443" y="1216087"/>
                    <a:pt x="319953" y="1211581"/>
                    <a:pt x="316976" y="1208578"/>
                  </a:cubicBezTo>
                  <a:lnTo>
                    <a:pt x="312512" y="1211579"/>
                  </a:lnTo>
                  <a:lnTo>
                    <a:pt x="315487" y="1217585"/>
                  </a:lnTo>
                  <a:cubicBezTo>
                    <a:pt x="305070" y="1225091"/>
                    <a:pt x="281259" y="1244609"/>
                    <a:pt x="281259" y="1244609"/>
                  </a:cubicBezTo>
                  <a:lnTo>
                    <a:pt x="281259" y="1244609"/>
                  </a:lnTo>
                  <a:cubicBezTo>
                    <a:pt x="287212" y="1226593"/>
                    <a:pt x="294653" y="1205574"/>
                    <a:pt x="302093" y="1187558"/>
                  </a:cubicBezTo>
                  <a:cubicBezTo>
                    <a:pt x="299118" y="1184557"/>
                    <a:pt x="297629" y="1181552"/>
                    <a:pt x="294653" y="1178550"/>
                  </a:cubicBezTo>
                  <a:cubicBezTo>
                    <a:pt x="293163" y="1175549"/>
                    <a:pt x="290188" y="1172545"/>
                    <a:pt x="288700" y="1169542"/>
                  </a:cubicBezTo>
                  <a:lnTo>
                    <a:pt x="285725" y="1172543"/>
                  </a:lnTo>
                  <a:lnTo>
                    <a:pt x="288700" y="1178549"/>
                  </a:lnTo>
                  <a:cubicBezTo>
                    <a:pt x="284236" y="1183053"/>
                    <a:pt x="279771" y="1186055"/>
                    <a:pt x="273818" y="1190559"/>
                  </a:cubicBezTo>
                  <a:lnTo>
                    <a:pt x="257449" y="1202570"/>
                  </a:lnTo>
                  <a:cubicBezTo>
                    <a:pt x="251496" y="1207074"/>
                    <a:pt x="247031" y="1210077"/>
                    <a:pt x="241079" y="1213079"/>
                  </a:cubicBezTo>
                  <a:lnTo>
                    <a:pt x="236614" y="1208575"/>
                  </a:lnTo>
                  <a:lnTo>
                    <a:pt x="233639" y="1211576"/>
                  </a:lnTo>
                  <a:cubicBezTo>
                    <a:pt x="236614" y="1214578"/>
                    <a:pt x="238104" y="1217582"/>
                    <a:pt x="241080" y="1222086"/>
                  </a:cubicBezTo>
                  <a:cubicBezTo>
                    <a:pt x="244055" y="1225087"/>
                    <a:pt x="245545" y="1229593"/>
                    <a:pt x="248521" y="1232595"/>
                  </a:cubicBezTo>
                  <a:lnTo>
                    <a:pt x="251496" y="1229594"/>
                  </a:lnTo>
                  <a:lnTo>
                    <a:pt x="247031" y="1222087"/>
                  </a:lnTo>
                  <a:cubicBezTo>
                    <a:pt x="257449" y="1214580"/>
                    <a:pt x="270842" y="1204071"/>
                    <a:pt x="282747" y="1195063"/>
                  </a:cubicBezTo>
                  <a:lnTo>
                    <a:pt x="282747" y="1195063"/>
                  </a:lnTo>
                  <a:cubicBezTo>
                    <a:pt x="275306" y="1213079"/>
                    <a:pt x="269354" y="1232597"/>
                    <a:pt x="261913" y="1253615"/>
                  </a:cubicBezTo>
                  <a:cubicBezTo>
                    <a:pt x="263402" y="1255118"/>
                    <a:pt x="264888" y="1258119"/>
                    <a:pt x="266377" y="1259621"/>
                  </a:cubicBezTo>
                  <a:cubicBezTo>
                    <a:pt x="267867" y="1261123"/>
                    <a:pt x="269352" y="1264125"/>
                    <a:pt x="270842" y="1265626"/>
                  </a:cubicBezTo>
                  <a:cubicBezTo>
                    <a:pt x="276794" y="1261122"/>
                    <a:pt x="282747" y="1255117"/>
                    <a:pt x="291676" y="1249111"/>
                  </a:cubicBezTo>
                  <a:lnTo>
                    <a:pt x="308046" y="1237101"/>
                  </a:lnTo>
                  <a:cubicBezTo>
                    <a:pt x="313999" y="1232597"/>
                    <a:pt x="319951" y="1229594"/>
                    <a:pt x="324416" y="1226591"/>
                  </a:cubicBezTo>
                  <a:close/>
                  <a:moveTo>
                    <a:pt x="334836" y="1288148"/>
                  </a:moveTo>
                  <a:cubicBezTo>
                    <a:pt x="318466" y="1303161"/>
                    <a:pt x="319954" y="1325681"/>
                    <a:pt x="333347" y="1339193"/>
                  </a:cubicBezTo>
                  <a:cubicBezTo>
                    <a:pt x="342275" y="1348201"/>
                    <a:pt x="351205" y="1354207"/>
                    <a:pt x="367574" y="1355708"/>
                  </a:cubicBezTo>
                  <a:lnTo>
                    <a:pt x="369063" y="1346700"/>
                  </a:lnTo>
                  <a:cubicBezTo>
                    <a:pt x="360135" y="1345197"/>
                    <a:pt x="352694" y="1342196"/>
                    <a:pt x="348229" y="1336191"/>
                  </a:cubicBezTo>
                  <a:cubicBezTo>
                    <a:pt x="337812" y="1325681"/>
                    <a:pt x="337812" y="1310668"/>
                    <a:pt x="349719" y="1298657"/>
                  </a:cubicBezTo>
                  <a:cubicBezTo>
                    <a:pt x="361624" y="1286646"/>
                    <a:pt x="375017" y="1291150"/>
                    <a:pt x="382458" y="1300160"/>
                  </a:cubicBezTo>
                  <a:cubicBezTo>
                    <a:pt x="386923" y="1304664"/>
                    <a:pt x="389899" y="1310669"/>
                    <a:pt x="389899" y="1316674"/>
                  </a:cubicBezTo>
                  <a:lnTo>
                    <a:pt x="386924" y="1322680"/>
                  </a:lnTo>
                  <a:lnTo>
                    <a:pt x="389899" y="1327184"/>
                  </a:lnTo>
                  <a:cubicBezTo>
                    <a:pt x="394364" y="1324183"/>
                    <a:pt x="400316" y="1319677"/>
                    <a:pt x="404781" y="1318176"/>
                  </a:cubicBezTo>
                  <a:cubicBezTo>
                    <a:pt x="401806" y="1309168"/>
                    <a:pt x="397340" y="1303162"/>
                    <a:pt x="391387" y="1295656"/>
                  </a:cubicBezTo>
                  <a:cubicBezTo>
                    <a:pt x="375017" y="1276138"/>
                    <a:pt x="351207" y="1273135"/>
                    <a:pt x="334837" y="1288149"/>
                  </a:cubicBezTo>
                  <a:close/>
                  <a:moveTo>
                    <a:pt x="479188" y="1426271"/>
                  </a:moveTo>
                  <a:cubicBezTo>
                    <a:pt x="465794" y="1442785"/>
                    <a:pt x="444960" y="1444287"/>
                    <a:pt x="424126" y="1427773"/>
                  </a:cubicBezTo>
                  <a:cubicBezTo>
                    <a:pt x="404780" y="1411259"/>
                    <a:pt x="401803" y="1391741"/>
                    <a:pt x="416685" y="1372224"/>
                  </a:cubicBezTo>
                  <a:cubicBezTo>
                    <a:pt x="430078" y="1355709"/>
                    <a:pt x="452401" y="1354208"/>
                    <a:pt x="471747" y="1370721"/>
                  </a:cubicBezTo>
                  <a:cubicBezTo>
                    <a:pt x="491093" y="1387236"/>
                    <a:pt x="494069" y="1408255"/>
                    <a:pt x="479188" y="1426271"/>
                  </a:cubicBezTo>
                  <a:close/>
                  <a:moveTo>
                    <a:pt x="464306" y="1379729"/>
                  </a:moveTo>
                  <a:cubicBezTo>
                    <a:pt x="453889" y="1370721"/>
                    <a:pt x="440495" y="1375225"/>
                    <a:pt x="430078" y="1385734"/>
                  </a:cubicBezTo>
                  <a:cubicBezTo>
                    <a:pt x="419661" y="1397745"/>
                    <a:pt x="419661" y="1411258"/>
                    <a:pt x="430078" y="1420265"/>
                  </a:cubicBezTo>
                  <a:cubicBezTo>
                    <a:pt x="440495" y="1429273"/>
                    <a:pt x="453889" y="1424769"/>
                    <a:pt x="464306" y="1414260"/>
                  </a:cubicBezTo>
                  <a:cubicBezTo>
                    <a:pt x="473235" y="1402249"/>
                    <a:pt x="474723" y="1387236"/>
                    <a:pt x="464306" y="1379729"/>
                  </a:cubicBezTo>
                  <a:close/>
                  <a:moveTo>
                    <a:pt x="583359" y="1475815"/>
                  </a:moveTo>
                  <a:cubicBezTo>
                    <a:pt x="578894" y="1484823"/>
                    <a:pt x="568477" y="1486324"/>
                    <a:pt x="558060" y="1481820"/>
                  </a:cubicBezTo>
                  <a:cubicBezTo>
                    <a:pt x="559549" y="1489327"/>
                    <a:pt x="562525" y="1514849"/>
                    <a:pt x="564013" y="1519354"/>
                  </a:cubicBezTo>
                  <a:lnTo>
                    <a:pt x="565502" y="1522355"/>
                  </a:lnTo>
                  <a:lnTo>
                    <a:pt x="562527" y="1526859"/>
                  </a:lnTo>
                  <a:cubicBezTo>
                    <a:pt x="556575" y="1522355"/>
                    <a:pt x="549134" y="1519352"/>
                    <a:pt x="543181" y="1516350"/>
                  </a:cubicBezTo>
                  <a:cubicBezTo>
                    <a:pt x="543181" y="1504339"/>
                    <a:pt x="541692" y="1486323"/>
                    <a:pt x="540206" y="1475813"/>
                  </a:cubicBezTo>
                  <a:lnTo>
                    <a:pt x="535742" y="1472812"/>
                  </a:lnTo>
                  <a:lnTo>
                    <a:pt x="532767" y="1478818"/>
                  </a:lnTo>
                  <a:cubicBezTo>
                    <a:pt x="528303" y="1484823"/>
                    <a:pt x="525326" y="1490828"/>
                    <a:pt x="523838" y="1495332"/>
                  </a:cubicBezTo>
                  <a:lnTo>
                    <a:pt x="528303" y="1499836"/>
                  </a:lnTo>
                  <a:lnTo>
                    <a:pt x="525328" y="1504340"/>
                  </a:lnTo>
                  <a:cubicBezTo>
                    <a:pt x="520863" y="1501339"/>
                    <a:pt x="516399" y="1498335"/>
                    <a:pt x="511935" y="1495332"/>
                  </a:cubicBezTo>
                  <a:cubicBezTo>
                    <a:pt x="507470" y="1492331"/>
                    <a:pt x="503005" y="1489327"/>
                    <a:pt x="497053" y="1486324"/>
                  </a:cubicBezTo>
                  <a:lnTo>
                    <a:pt x="500028" y="1481820"/>
                  </a:lnTo>
                  <a:lnTo>
                    <a:pt x="505980" y="1484821"/>
                  </a:lnTo>
                  <a:cubicBezTo>
                    <a:pt x="510445" y="1480317"/>
                    <a:pt x="513421" y="1474312"/>
                    <a:pt x="517886" y="1468307"/>
                  </a:cubicBezTo>
                  <a:lnTo>
                    <a:pt x="528303" y="1450291"/>
                  </a:lnTo>
                  <a:cubicBezTo>
                    <a:pt x="532767" y="1444285"/>
                    <a:pt x="535743" y="1438280"/>
                    <a:pt x="538720" y="1433776"/>
                  </a:cubicBezTo>
                  <a:lnTo>
                    <a:pt x="534255" y="1429272"/>
                  </a:lnTo>
                  <a:lnTo>
                    <a:pt x="537230" y="1424768"/>
                  </a:lnTo>
                  <a:cubicBezTo>
                    <a:pt x="540205" y="1427769"/>
                    <a:pt x="544671" y="1429272"/>
                    <a:pt x="547647" y="1432274"/>
                  </a:cubicBezTo>
                  <a:cubicBezTo>
                    <a:pt x="552112" y="1435275"/>
                    <a:pt x="556576" y="1436778"/>
                    <a:pt x="561041" y="1439781"/>
                  </a:cubicBezTo>
                  <a:cubicBezTo>
                    <a:pt x="565505" y="1442782"/>
                    <a:pt x="569970" y="1444285"/>
                    <a:pt x="574434" y="1447288"/>
                  </a:cubicBezTo>
                  <a:cubicBezTo>
                    <a:pt x="589316" y="1456296"/>
                    <a:pt x="589316" y="1466805"/>
                    <a:pt x="583363" y="1475813"/>
                  </a:cubicBezTo>
                  <a:close/>
                  <a:moveTo>
                    <a:pt x="561036" y="1450292"/>
                  </a:moveTo>
                  <a:cubicBezTo>
                    <a:pt x="556572" y="1447291"/>
                    <a:pt x="555084" y="1447291"/>
                    <a:pt x="552108" y="1445788"/>
                  </a:cubicBezTo>
                  <a:cubicBezTo>
                    <a:pt x="550618" y="1448789"/>
                    <a:pt x="547643" y="1453295"/>
                    <a:pt x="544667" y="1457799"/>
                  </a:cubicBezTo>
                  <a:lnTo>
                    <a:pt x="541692" y="1462303"/>
                  </a:lnTo>
                  <a:cubicBezTo>
                    <a:pt x="543181" y="1463805"/>
                    <a:pt x="544667" y="1465304"/>
                    <a:pt x="546156" y="1466807"/>
                  </a:cubicBezTo>
                  <a:cubicBezTo>
                    <a:pt x="555085" y="1472812"/>
                    <a:pt x="562526" y="1472812"/>
                    <a:pt x="566990" y="1465304"/>
                  </a:cubicBezTo>
                  <a:cubicBezTo>
                    <a:pt x="569965" y="1459299"/>
                    <a:pt x="568480" y="1454795"/>
                    <a:pt x="561038" y="1450291"/>
                  </a:cubicBezTo>
                  <a:close/>
                  <a:moveTo>
                    <a:pt x="674137" y="1531364"/>
                  </a:moveTo>
                  <a:cubicBezTo>
                    <a:pt x="672647" y="1544876"/>
                    <a:pt x="671162" y="1564394"/>
                    <a:pt x="671162" y="1571901"/>
                  </a:cubicBezTo>
                  <a:lnTo>
                    <a:pt x="675626" y="1574902"/>
                  </a:lnTo>
                  <a:lnTo>
                    <a:pt x="674137" y="1579406"/>
                  </a:lnTo>
                  <a:cubicBezTo>
                    <a:pt x="669672" y="1576404"/>
                    <a:pt x="663720" y="1574902"/>
                    <a:pt x="659255" y="1571899"/>
                  </a:cubicBezTo>
                  <a:cubicBezTo>
                    <a:pt x="654791" y="1568898"/>
                    <a:pt x="648838" y="1567395"/>
                    <a:pt x="644374" y="1565893"/>
                  </a:cubicBezTo>
                  <a:lnTo>
                    <a:pt x="645863" y="1561389"/>
                  </a:lnTo>
                  <a:lnTo>
                    <a:pt x="651816" y="1562892"/>
                  </a:lnTo>
                  <a:cubicBezTo>
                    <a:pt x="653305" y="1556887"/>
                    <a:pt x="654791" y="1547879"/>
                    <a:pt x="654791" y="1541873"/>
                  </a:cubicBezTo>
                  <a:lnTo>
                    <a:pt x="633956" y="1532866"/>
                  </a:lnTo>
                  <a:lnTo>
                    <a:pt x="620563" y="1549380"/>
                  </a:lnTo>
                  <a:lnTo>
                    <a:pt x="625028" y="1552381"/>
                  </a:lnTo>
                  <a:lnTo>
                    <a:pt x="623538" y="1556885"/>
                  </a:lnTo>
                  <a:cubicBezTo>
                    <a:pt x="619073" y="1555383"/>
                    <a:pt x="614609" y="1552381"/>
                    <a:pt x="611633" y="1550880"/>
                  </a:cubicBezTo>
                  <a:cubicBezTo>
                    <a:pt x="608658" y="1549377"/>
                    <a:pt x="604192" y="1547879"/>
                    <a:pt x="601215" y="1546376"/>
                  </a:cubicBezTo>
                  <a:lnTo>
                    <a:pt x="602705" y="1541872"/>
                  </a:lnTo>
                  <a:lnTo>
                    <a:pt x="608658" y="1543374"/>
                  </a:lnTo>
                  <a:cubicBezTo>
                    <a:pt x="620563" y="1534367"/>
                    <a:pt x="641397" y="1511846"/>
                    <a:pt x="656279" y="1495332"/>
                  </a:cubicBezTo>
                  <a:cubicBezTo>
                    <a:pt x="662231" y="1496835"/>
                    <a:pt x="666696" y="1496835"/>
                    <a:pt x="671160" y="1498333"/>
                  </a:cubicBezTo>
                  <a:lnTo>
                    <a:pt x="677113" y="1502837"/>
                  </a:lnTo>
                  <a:close/>
                  <a:moveTo>
                    <a:pt x="659255" y="1504340"/>
                  </a:moveTo>
                  <a:lnTo>
                    <a:pt x="659255" y="1504340"/>
                  </a:lnTo>
                  <a:lnTo>
                    <a:pt x="641397" y="1525359"/>
                  </a:lnTo>
                  <a:lnTo>
                    <a:pt x="656279" y="1532866"/>
                  </a:lnTo>
                  <a:close/>
                  <a:moveTo>
                    <a:pt x="878015" y="1556887"/>
                  </a:moveTo>
                  <a:cubicBezTo>
                    <a:pt x="875040" y="1550882"/>
                    <a:pt x="872062" y="1546378"/>
                    <a:pt x="869086" y="1538871"/>
                  </a:cubicBezTo>
                  <a:lnTo>
                    <a:pt x="861645" y="1520855"/>
                  </a:lnTo>
                  <a:cubicBezTo>
                    <a:pt x="858670" y="1513348"/>
                    <a:pt x="855693" y="1508844"/>
                    <a:pt x="854204" y="1502839"/>
                  </a:cubicBezTo>
                  <a:lnTo>
                    <a:pt x="860157" y="1499838"/>
                  </a:lnTo>
                  <a:lnTo>
                    <a:pt x="858667" y="1495334"/>
                  </a:lnTo>
                  <a:cubicBezTo>
                    <a:pt x="854203" y="1498335"/>
                    <a:pt x="848250" y="1499838"/>
                    <a:pt x="843786" y="1502840"/>
                  </a:cubicBezTo>
                  <a:cubicBezTo>
                    <a:pt x="839322" y="1504343"/>
                    <a:pt x="833369" y="1507345"/>
                    <a:pt x="828904" y="1508846"/>
                  </a:cubicBezTo>
                  <a:lnTo>
                    <a:pt x="830393" y="1513350"/>
                  </a:lnTo>
                  <a:lnTo>
                    <a:pt x="836346" y="1511847"/>
                  </a:lnTo>
                  <a:cubicBezTo>
                    <a:pt x="839321" y="1517853"/>
                    <a:pt x="842299" y="1522357"/>
                    <a:pt x="845275" y="1529863"/>
                  </a:cubicBezTo>
                  <a:lnTo>
                    <a:pt x="852716" y="1547879"/>
                  </a:lnTo>
                  <a:cubicBezTo>
                    <a:pt x="855691" y="1555386"/>
                    <a:pt x="857180" y="1559890"/>
                    <a:pt x="860157" y="1565895"/>
                  </a:cubicBezTo>
                  <a:lnTo>
                    <a:pt x="854204" y="1568897"/>
                  </a:lnTo>
                  <a:lnTo>
                    <a:pt x="855694" y="1573400"/>
                  </a:lnTo>
                  <a:cubicBezTo>
                    <a:pt x="860158" y="1570399"/>
                    <a:pt x="866111" y="1568897"/>
                    <a:pt x="870575" y="1565894"/>
                  </a:cubicBezTo>
                  <a:cubicBezTo>
                    <a:pt x="875040" y="1564391"/>
                    <a:pt x="880992" y="1561390"/>
                    <a:pt x="885457" y="1559888"/>
                  </a:cubicBezTo>
                  <a:lnTo>
                    <a:pt x="883968" y="1555385"/>
                  </a:lnTo>
                  <a:close/>
                  <a:moveTo>
                    <a:pt x="1005997" y="1487825"/>
                  </a:moveTo>
                  <a:cubicBezTo>
                    <a:pt x="1003022" y="1483322"/>
                    <a:pt x="998556" y="1477316"/>
                    <a:pt x="995580" y="1471311"/>
                  </a:cubicBezTo>
                  <a:lnTo>
                    <a:pt x="985163" y="1453295"/>
                  </a:lnTo>
                  <a:cubicBezTo>
                    <a:pt x="980698" y="1447289"/>
                    <a:pt x="977722" y="1441284"/>
                    <a:pt x="976233" y="1436780"/>
                  </a:cubicBezTo>
                  <a:lnTo>
                    <a:pt x="980698" y="1432276"/>
                  </a:lnTo>
                  <a:lnTo>
                    <a:pt x="977723" y="1427772"/>
                  </a:lnTo>
                  <a:cubicBezTo>
                    <a:pt x="973259" y="1430773"/>
                    <a:pt x="968794" y="1433777"/>
                    <a:pt x="965818" y="1435279"/>
                  </a:cubicBezTo>
                  <a:cubicBezTo>
                    <a:pt x="961353" y="1438280"/>
                    <a:pt x="956889" y="1439783"/>
                    <a:pt x="952425" y="1442785"/>
                  </a:cubicBezTo>
                  <a:cubicBezTo>
                    <a:pt x="955399" y="1451794"/>
                    <a:pt x="961353" y="1487825"/>
                    <a:pt x="962842" y="1495332"/>
                  </a:cubicBezTo>
                  <a:cubicBezTo>
                    <a:pt x="955401" y="1489327"/>
                    <a:pt x="928614" y="1468308"/>
                    <a:pt x="922661" y="1460801"/>
                  </a:cubicBezTo>
                  <a:cubicBezTo>
                    <a:pt x="918197" y="1463802"/>
                    <a:pt x="913732" y="1466807"/>
                    <a:pt x="910756" y="1468308"/>
                  </a:cubicBezTo>
                  <a:cubicBezTo>
                    <a:pt x="906291" y="1471309"/>
                    <a:pt x="901827" y="1472812"/>
                    <a:pt x="897362" y="1475815"/>
                  </a:cubicBezTo>
                  <a:lnTo>
                    <a:pt x="900337" y="1480319"/>
                  </a:lnTo>
                  <a:lnTo>
                    <a:pt x="906290" y="1478816"/>
                  </a:lnTo>
                  <a:lnTo>
                    <a:pt x="910754" y="1487824"/>
                  </a:lnTo>
                  <a:cubicBezTo>
                    <a:pt x="915219" y="1496833"/>
                    <a:pt x="931588" y="1523857"/>
                    <a:pt x="934565" y="1531363"/>
                  </a:cubicBezTo>
                  <a:lnTo>
                    <a:pt x="930100" y="1535867"/>
                  </a:lnTo>
                  <a:lnTo>
                    <a:pt x="933075" y="1540371"/>
                  </a:lnTo>
                  <a:cubicBezTo>
                    <a:pt x="936050" y="1538869"/>
                    <a:pt x="940516" y="1535867"/>
                    <a:pt x="943492" y="1534366"/>
                  </a:cubicBezTo>
                  <a:cubicBezTo>
                    <a:pt x="946467" y="1532863"/>
                    <a:pt x="950933" y="1529862"/>
                    <a:pt x="953909" y="1528360"/>
                  </a:cubicBezTo>
                  <a:lnTo>
                    <a:pt x="950935" y="1523857"/>
                  </a:lnTo>
                  <a:lnTo>
                    <a:pt x="944982" y="1526858"/>
                  </a:lnTo>
                  <a:cubicBezTo>
                    <a:pt x="942007" y="1522353"/>
                    <a:pt x="937541" y="1516348"/>
                    <a:pt x="934565" y="1510343"/>
                  </a:cubicBezTo>
                  <a:lnTo>
                    <a:pt x="928612" y="1499834"/>
                  </a:lnTo>
                  <a:cubicBezTo>
                    <a:pt x="924148" y="1490825"/>
                    <a:pt x="919683" y="1484820"/>
                    <a:pt x="918195" y="1481817"/>
                  </a:cubicBezTo>
                  <a:lnTo>
                    <a:pt x="918195" y="1481817"/>
                  </a:lnTo>
                  <a:cubicBezTo>
                    <a:pt x="943494" y="1504337"/>
                    <a:pt x="958375" y="1514847"/>
                    <a:pt x="964328" y="1520852"/>
                  </a:cubicBezTo>
                  <a:lnTo>
                    <a:pt x="973257" y="1514847"/>
                  </a:lnTo>
                  <a:lnTo>
                    <a:pt x="961352" y="1454793"/>
                  </a:lnTo>
                  <a:lnTo>
                    <a:pt x="961352" y="1454793"/>
                  </a:lnTo>
                  <a:cubicBezTo>
                    <a:pt x="962841" y="1457795"/>
                    <a:pt x="967305" y="1463801"/>
                    <a:pt x="971769" y="1472809"/>
                  </a:cubicBezTo>
                  <a:lnTo>
                    <a:pt x="977722" y="1483319"/>
                  </a:lnTo>
                  <a:cubicBezTo>
                    <a:pt x="982186" y="1489324"/>
                    <a:pt x="983674" y="1495329"/>
                    <a:pt x="986650" y="1501335"/>
                  </a:cubicBezTo>
                  <a:lnTo>
                    <a:pt x="982186" y="1505839"/>
                  </a:lnTo>
                  <a:lnTo>
                    <a:pt x="983676" y="1510343"/>
                  </a:lnTo>
                  <a:cubicBezTo>
                    <a:pt x="988140" y="1507342"/>
                    <a:pt x="992604" y="1504337"/>
                    <a:pt x="997069" y="1501335"/>
                  </a:cubicBezTo>
                  <a:cubicBezTo>
                    <a:pt x="1001534" y="1498334"/>
                    <a:pt x="1007486" y="1495329"/>
                    <a:pt x="1011951" y="1492327"/>
                  </a:cubicBezTo>
                  <a:lnTo>
                    <a:pt x="1010461" y="1487823"/>
                  </a:lnTo>
                  <a:close/>
                  <a:moveTo>
                    <a:pt x="1074452" y="1435279"/>
                  </a:moveTo>
                  <a:cubicBezTo>
                    <a:pt x="1069988" y="1430775"/>
                    <a:pt x="1065523" y="1426271"/>
                    <a:pt x="1061059" y="1420265"/>
                  </a:cubicBezTo>
                  <a:lnTo>
                    <a:pt x="1052130" y="1408255"/>
                  </a:lnTo>
                  <a:cubicBezTo>
                    <a:pt x="1047665" y="1403751"/>
                    <a:pt x="1043201" y="1397745"/>
                    <a:pt x="1040224" y="1391740"/>
                  </a:cubicBezTo>
                  <a:cubicBezTo>
                    <a:pt x="1041714" y="1390237"/>
                    <a:pt x="1043199" y="1387236"/>
                    <a:pt x="1046177" y="1385734"/>
                  </a:cubicBezTo>
                  <a:cubicBezTo>
                    <a:pt x="1053618" y="1379729"/>
                    <a:pt x="1059570" y="1381231"/>
                    <a:pt x="1064035" y="1385734"/>
                  </a:cubicBezTo>
                  <a:cubicBezTo>
                    <a:pt x="1068500" y="1391740"/>
                    <a:pt x="1069988" y="1399246"/>
                    <a:pt x="1062545" y="1403751"/>
                  </a:cubicBezTo>
                  <a:cubicBezTo>
                    <a:pt x="1061056" y="1405253"/>
                    <a:pt x="1059571" y="1406752"/>
                    <a:pt x="1058081" y="1406752"/>
                  </a:cubicBezTo>
                  <a:lnTo>
                    <a:pt x="1061056" y="1415760"/>
                  </a:lnTo>
                  <a:cubicBezTo>
                    <a:pt x="1064031" y="1414257"/>
                    <a:pt x="1067008" y="1411256"/>
                    <a:pt x="1069985" y="1409754"/>
                  </a:cubicBezTo>
                  <a:cubicBezTo>
                    <a:pt x="1084867" y="1397744"/>
                    <a:pt x="1084867" y="1382730"/>
                    <a:pt x="1077426" y="1372221"/>
                  </a:cubicBezTo>
                  <a:cubicBezTo>
                    <a:pt x="1069985" y="1363213"/>
                    <a:pt x="1058080" y="1361712"/>
                    <a:pt x="1046174" y="1372221"/>
                  </a:cubicBezTo>
                  <a:cubicBezTo>
                    <a:pt x="1043199" y="1375222"/>
                    <a:pt x="1040222" y="1378226"/>
                    <a:pt x="1035757" y="1381229"/>
                  </a:cubicBezTo>
                  <a:cubicBezTo>
                    <a:pt x="1031292" y="1385733"/>
                    <a:pt x="1026828" y="1388735"/>
                    <a:pt x="1023852" y="1391738"/>
                  </a:cubicBezTo>
                  <a:cubicBezTo>
                    <a:pt x="1020877" y="1394740"/>
                    <a:pt x="1016411" y="1397744"/>
                    <a:pt x="1011947" y="1400747"/>
                  </a:cubicBezTo>
                  <a:lnTo>
                    <a:pt x="1014921" y="1403748"/>
                  </a:lnTo>
                  <a:lnTo>
                    <a:pt x="1020874" y="1400747"/>
                  </a:lnTo>
                  <a:cubicBezTo>
                    <a:pt x="1025338" y="1405250"/>
                    <a:pt x="1029803" y="1409754"/>
                    <a:pt x="1034267" y="1415760"/>
                  </a:cubicBezTo>
                  <a:lnTo>
                    <a:pt x="1046173" y="1432274"/>
                  </a:lnTo>
                  <a:cubicBezTo>
                    <a:pt x="1050637" y="1438280"/>
                    <a:pt x="1055102" y="1442784"/>
                    <a:pt x="1058078" y="1447288"/>
                  </a:cubicBezTo>
                  <a:lnTo>
                    <a:pt x="1053614" y="1451792"/>
                  </a:lnTo>
                  <a:lnTo>
                    <a:pt x="1056588" y="1454793"/>
                  </a:lnTo>
                  <a:cubicBezTo>
                    <a:pt x="1061053" y="1451792"/>
                    <a:pt x="1065517" y="1447287"/>
                    <a:pt x="1069982" y="1444284"/>
                  </a:cubicBezTo>
                  <a:cubicBezTo>
                    <a:pt x="1074446" y="1441283"/>
                    <a:pt x="1078911" y="1438278"/>
                    <a:pt x="1084863" y="1432273"/>
                  </a:cubicBezTo>
                  <a:lnTo>
                    <a:pt x="1081889" y="1429272"/>
                  </a:lnTo>
                  <a:close/>
                  <a:moveTo>
                    <a:pt x="1192017" y="1327182"/>
                  </a:moveTo>
                  <a:lnTo>
                    <a:pt x="1194992" y="1330183"/>
                  </a:lnTo>
                  <a:cubicBezTo>
                    <a:pt x="1190527" y="1333184"/>
                    <a:pt x="1187551" y="1337690"/>
                    <a:pt x="1183086" y="1342194"/>
                  </a:cubicBezTo>
                  <a:cubicBezTo>
                    <a:pt x="1178622" y="1346698"/>
                    <a:pt x="1175646" y="1351202"/>
                    <a:pt x="1171181" y="1354205"/>
                  </a:cubicBezTo>
                  <a:lnTo>
                    <a:pt x="1168206" y="1351204"/>
                  </a:lnTo>
                  <a:lnTo>
                    <a:pt x="1171181" y="1346700"/>
                  </a:lnTo>
                  <a:cubicBezTo>
                    <a:pt x="1166716" y="1343699"/>
                    <a:pt x="1157788" y="1339193"/>
                    <a:pt x="1151835" y="1336191"/>
                  </a:cubicBezTo>
                  <a:lnTo>
                    <a:pt x="1135465" y="1352705"/>
                  </a:lnTo>
                  <a:lnTo>
                    <a:pt x="1145882" y="1370721"/>
                  </a:lnTo>
                  <a:lnTo>
                    <a:pt x="1150347" y="1367720"/>
                  </a:lnTo>
                  <a:lnTo>
                    <a:pt x="1153321" y="1370721"/>
                  </a:lnTo>
                  <a:cubicBezTo>
                    <a:pt x="1150347" y="1373722"/>
                    <a:pt x="1147369" y="1376727"/>
                    <a:pt x="1144393" y="1379729"/>
                  </a:cubicBezTo>
                  <a:cubicBezTo>
                    <a:pt x="1141418" y="1382730"/>
                    <a:pt x="1138440" y="1385734"/>
                    <a:pt x="1136952" y="1388737"/>
                  </a:cubicBezTo>
                  <a:lnTo>
                    <a:pt x="1133977" y="1385736"/>
                  </a:lnTo>
                  <a:lnTo>
                    <a:pt x="1136952" y="1381232"/>
                  </a:lnTo>
                  <a:cubicBezTo>
                    <a:pt x="1132487" y="1367720"/>
                    <a:pt x="1117606" y="1339195"/>
                    <a:pt x="1108677" y="1319677"/>
                  </a:cubicBezTo>
                  <a:cubicBezTo>
                    <a:pt x="1111651" y="1315173"/>
                    <a:pt x="1114629" y="1310669"/>
                    <a:pt x="1116118" y="1306165"/>
                  </a:cubicBezTo>
                  <a:lnTo>
                    <a:pt x="1122070" y="1303164"/>
                  </a:lnTo>
                  <a:lnTo>
                    <a:pt x="1148857" y="1315175"/>
                  </a:lnTo>
                  <a:cubicBezTo>
                    <a:pt x="1160762" y="1321180"/>
                    <a:pt x="1178621" y="1328687"/>
                    <a:pt x="1184573" y="1330188"/>
                  </a:cubicBezTo>
                  <a:close/>
                  <a:moveTo>
                    <a:pt x="1145884" y="1331686"/>
                  </a:moveTo>
                  <a:lnTo>
                    <a:pt x="1120585" y="1319676"/>
                  </a:lnTo>
                  <a:lnTo>
                    <a:pt x="1120585" y="1319676"/>
                  </a:lnTo>
                  <a:lnTo>
                    <a:pt x="1133978" y="1343697"/>
                  </a:lnTo>
                  <a:close/>
                  <a:moveTo>
                    <a:pt x="1267913" y="1229595"/>
                  </a:moveTo>
                  <a:lnTo>
                    <a:pt x="1270888" y="1232597"/>
                  </a:lnTo>
                  <a:cubicBezTo>
                    <a:pt x="1266423" y="1238602"/>
                    <a:pt x="1261959" y="1244607"/>
                    <a:pt x="1258983" y="1250613"/>
                  </a:cubicBezTo>
                  <a:cubicBezTo>
                    <a:pt x="1245589" y="1250613"/>
                    <a:pt x="1227731" y="1249110"/>
                    <a:pt x="1217314" y="1249110"/>
                  </a:cubicBezTo>
                  <a:lnTo>
                    <a:pt x="1214339" y="1253614"/>
                  </a:lnTo>
                  <a:lnTo>
                    <a:pt x="1218804" y="1258118"/>
                  </a:lnTo>
                  <a:cubicBezTo>
                    <a:pt x="1224756" y="1262622"/>
                    <a:pt x="1229221" y="1265625"/>
                    <a:pt x="1235173" y="1268628"/>
                  </a:cubicBezTo>
                  <a:lnTo>
                    <a:pt x="1239638" y="1264124"/>
                  </a:lnTo>
                  <a:lnTo>
                    <a:pt x="1244103" y="1267125"/>
                  </a:lnTo>
                  <a:cubicBezTo>
                    <a:pt x="1241128" y="1271629"/>
                    <a:pt x="1236662" y="1276133"/>
                    <a:pt x="1233685" y="1280637"/>
                  </a:cubicBezTo>
                  <a:cubicBezTo>
                    <a:pt x="1230710" y="1285141"/>
                    <a:pt x="1227733" y="1289645"/>
                    <a:pt x="1223268" y="1294149"/>
                  </a:cubicBezTo>
                  <a:lnTo>
                    <a:pt x="1218804" y="1291148"/>
                  </a:lnTo>
                  <a:lnTo>
                    <a:pt x="1221778" y="1285142"/>
                  </a:lnTo>
                  <a:cubicBezTo>
                    <a:pt x="1217314" y="1280638"/>
                    <a:pt x="1212850" y="1277636"/>
                    <a:pt x="1206897" y="1273131"/>
                  </a:cubicBezTo>
                  <a:lnTo>
                    <a:pt x="1190527" y="1261121"/>
                  </a:lnTo>
                  <a:cubicBezTo>
                    <a:pt x="1184575" y="1256617"/>
                    <a:pt x="1180110" y="1253614"/>
                    <a:pt x="1174158" y="1249110"/>
                  </a:cubicBezTo>
                  <a:lnTo>
                    <a:pt x="1169693" y="1253614"/>
                  </a:lnTo>
                  <a:lnTo>
                    <a:pt x="1165228" y="1250613"/>
                  </a:lnTo>
                  <a:cubicBezTo>
                    <a:pt x="1168203" y="1247612"/>
                    <a:pt x="1171181" y="1244608"/>
                    <a:pt x="1172669" y="1240103"/>
                  </a:cubicBezTo>
                  <a:cubicBezTo>
                    <a:pt x="1175644" y="1235600"/>
                    <a:pt x="1178622" y="1232597"/>
                    <a:pt x="1181598" y="1228093"/>
                  </a:cubicBezTo>
                  <a:cubicBezTo>
                    <a:pt x="1184573" y="1223589"/>
                    <a:pt x="1187551" y="1220586"/>
                    <a:pt x="1190527" y="1216082"/>
                  </a:cubicBezTo>
                  <a:cubicBezTo>
                    <a:pt x="1202433" y="1199567"/>
                    <a:pt x="1212850" y="1201069"/>
                    <a:pt x="1220290" y="1207074"/>
                  </a:cubicBezTo>
                  <a:cubicBezTo>
                    <a:pt x="1227731" y="1213079"/>
                    <a:pt x="1229219" y="1223589"/>
                    <a:pt x="1224755" y="1232597"/>
                  </a:cubicBezTo>
                  <a:cubicBezTo>
                    <a:pt x="1232196" y="1232597"/>
                    <a:pt x="1257494" y="1231094"/>
                    <a:pt x="1261959" y="1231094"/>
                  </a:cubicBezTo>
                  <a:close/>
                  <a:moveTo>
                    <a:pt x="1212851" y="1223590"/>
                  </a:moveTo>
                  <a:cubicBezTo>
                    <a:pt x="1208387" y="1219086"/>
                    <a:pt x="1202434" y="1220589"/>
                    <a:pt x="1197970" y="1228094"/>
                  </a:cubicBezTo>
                  <a:cubicBezTo>
                    <a:pt x="1194995" y="1231095"/>
                    <a:pt x="1193505" y="1234100"/>
                    <a:pt x="1192017" y="1235601"/>
                  </a:cubicBezTo>
                  <a:cubicBezTo>
                    <a:pt x="1194992" y="1237104"/>
                    <a:pt x="1197970" y="1241606"/>
                    <a:pt x="1203922" y="1244609"/>
                  </a:cubicBezTo>
                  <a:lnTo>
                    <a:pt x="1208387" y="1247610"/>
                  </a:lnTo>
                  <a:cubicBezTo>
                    <a:pt x="1209876" y="1246107"/>
                    <a:pt x="1211361" y="1244609"/>
                    <a:pt x="1212851" y="1243106"/>
                  </a:cubicBezTo>
                  <a:cubicBezTo>
                    <a:pt x="1218804" y="1235599"/>
                    <a:pt x="1218804" y="1229594"/>
                    <a:pt x="1212851" y="1223589"/>
                  </a:cubicBezTo>
                  <a:close/>
                  <a:moveTo>
                    <a:pt x="1318510" y="1160534"/>
                  </a:moveTo>
                  <a:cubicBezTo>
                    <a:pt x="1305117" y="1183054"/>
                    <a:pt x="1285771" y="1189059"/>
                    <a:pt x="1266425" y="1177049"/>
                  </a:cubicBezTo>
                  <a:cubicBezTo>
                    <a:pt x="1248567" y="1166539"/>
                    <a:pt x="1242614" y="1145521"/>
                    <a:pt x="1256008" y="1123000"/>
                  </a:cubicBezTo>
                  <a:cubicBezTo>
                    <a:pt x="1269401" y="1100480"/>
                    <a:pt x="1287259" y="1094475"/>
                    <a:pt x="1308093" y="1106486"/>
                  </a:cubicBezTo>
                  <a:cubicBezTo>
                    <a:pt x="1325951" y="1115494"/>
                    <a:pt x="1331904" y="1138014"/>
                    <a:pt x="1318510" y="1160534"/>
                  </a:cubicBezTo>
                  <a:close/>
                  <a:moveTo>
                    <a:pt x="1297676" y="1123000"/>
                  </a:moveTo>
                  <a:cubicBezTo>
                    <a:pt x="1284283" y="1115494"/>
                    <a:pt x="1270890" y="1116995"/>
                    <a:pt x="1263448" y="1127504"/>
                  </a:cubicBezTo>
                  <a:cubicBezTo>
                    <a:pt x="1256008" y="1139515"/>
                    <a:pt x="1261959" y="1151526"/>
                    <a:pt x="1275354" y="1160534"/>
                  </a:cubicBezTo>
                  <a:cubicBezTo>
                    <a:pt x="1288747" y="1168040"/>
                    <a:pt x="1302141" y="1166539"/>
                    <a:pt x="1309582" y="1156030"/>
                  </a:cubicBezTo>
                  <a:cubicBezTo>
                    <a:pt x="1317023" y="1144019"/>
                    <a:pt x="1311071" y="1130507"/>
                    <a:pt x="1297676" y="1123000"/>
                  </a:cubicBezTo>
                  <a:close/>
                  <a:moveTo>
                    <a:pt x="758962" y="1547879"/>
                  </a:moveTo>
                  <a:cubicBezTo>
                    <a:pt x="751521" y="1547879"/>
                    <a:pt x="744080" y="1555386"/>
                    <a:pt x="744080" y="1564394"/>
                  </a:cubicBezTo>
                  <a:cubicBezTo>
                    <a:pt x="744080" y="1573402"/>
                    <a:pt x="751521" y="1580909"/>
                    <a:pt x="758962" y="1580909"/>
                  </a:cubicBezTo>
                  <a:cubicBezTo>
                    <a:pt x="767891" y="1580909"/>
                    <a:pt x="775332" y="1573402"/>
                    <a:pt x="775332" y="1564394"/>
                  </a:cubicBezTo>
                  <a:cubicBezTo>
                    <a:pt x="775332" y="1555386"/>
                    <a:pt x="767891" y="1547879"/>
                    <a:pt x="758962" y="1547879"/>
                  </a:cubicBezTo>
                  <a:close/>
                  <a:moveTo>
                    <a:pt x="178579" y="1047934"/>
                  </a:moveTo>
                  <a:cubicBezTo>
                    <a:pt x="187508" y="1047934"/>
                    <a:pt x="194949" y="1040427"/>
                    <a:pt x="194949" y="1032920"/>
                  </a:cubicBezTo>
                  <a:cubicBezTo>
                    <a:pt x="194949" y="1023912"/>
                    <a:pt x="187508" y="1016406"/>
                    <a:pt x="178579" y="1016406"/>
                  </a:cubicBezTo>
                  <a:cubicBezTo>
                    <a:pt x="169650" y="1016406"/>
                    <a:pt x="163697" y="1023912"/>
                    <a:pt x="163697" y="1032920"/>
                  </a:cubicBezTo>
                  <a:cubicBezTo>
                    <a:pt x="163697" y="1040427"/>
                    <a:pt x="171138" y="1047934"/>
                    <a:pt x="178579" y="1047934"/>
                  </a:cubicBezTo>
                  <a:close/>
                  <a:moveTo>
                    <a:pt x="1342321" y="1047934"/>
                  </a:moveTo>
                  <a:cubicBezTo>
                    <a:pt x="1351250" y="1047934"/>
                    <a:pt x="1358691" y="1040427"/>
                    <a:pt x="1358691" y="1032920"/>
                  </a:cubicBezTo>
                  <a:cubicBezTo>
                    <a:pt x="1358691" y="1023912"/>
                    <a:pt x="1351250" y="1016406"/>
                    <a:pt x="1342321" y="1016406"/>
                  </a:cubicBezTo>
                  <a:cubicBezTo>
                    <a:pt x="1334880" y="1016406"/>
                    <a:pt x="1327440" y="1023912"/>
                    <a:pt x="1327440" y="1032920"/>
                  </a:cubicBezTo>
                  <a:cubicBezTo>
                    <a:pt x="1325950" y="1040427"/>
                    <a:pt x="1333392" y="1047934"/>
                    <a:pt x="1342321" y="1047934"/>
                  </a:cubicBezTo>
                  <a:close/>
                </a:path>
              </a:pathLst>
            </a:custGeom>
            <a:solidFill>
              <a:srgbClr val="F24755"/>
            </a:solidFill>
            <a:ln w="14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E71A56C-0662-4422-934A-283A4BD213F7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93774" y="3268501"/>
            <a:ext cx="381137" cy="38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23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0" grpId="0" animBg="1"/>
      <p:bldP spid="111" grpId="0" animBg="1"/>
      <p:bldP spid="112" grpId="0" animBg="1"/>
      <p:bldP spid="113" grpId="0" animBg="1"/>
      <p:bldP spid="120" grpId="0" animBg="1"/>
      <p:bldP spid="122" grpId="0" animBg="1"/>
      <p:bldP spid="114" grpId="0" animBg="1"/>
      <p:bldP spid="115" grpId="0" animBg="1"/>
      <p:bldP spid="1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>
            <a:extLst>
              <a:ext uri="{FF2B5EF4-FFF2-40B4-BE49-F238E27FC236}">
                <a16:creationId xmlns:a16="http://schemas.microsoft.com/office/drawing/2014/main" id="{C6133D57-220D-1027-4FAB-8D5D78F8D556}"/>
              </a:ext>
            </a:extLst>
          </p:cNvPr>
          <p:cNvSpPr/>
          <p:nvPr/>
        </p:nvSpPr>
        <p:spPr>
          <a:xfrm>
            <a:off x="1086164" y="2353955"/>
            <a:ext cx="281732" cy="32352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E5D60-A42D-72EC-B193-C7592398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this webinar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49963B-0B1C-5874-910B-DA1825A6B049}"/>
              </a:ext>
            </a:extLst>
          </p:cNvPr>
          <p:cNvSpPr txBox="1"/>
          <p:nvPr/>
        </p:nvSpPr>
        <p:spPr>
          <a:xfrm>
            <a:off x="1847528" y="1772816"/>
            <a:ext cx="7748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Advising students about </a:t>
            </a:r>
            <a:r>
              <a:rPr lang="en-AU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m</a:t>
            </a:r>
            <a:r>
              <a:rPr kumimoji="0" lang="en-A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edicine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 as a career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FAF042-384B-06AA-2F47-DD00BC412E6F}"/>
              </a:ext>
            </a:extLst>
          </p:cNvPr>
          <p:cNvGrpSpPr/>
          <p:nvPr/>
        </p:nvGrpSpPr>
        <p:grpSpPr>
          <a:xfrm>
            <a:off x="9048328" y="2204864"/>
            <a:ext cx="2967753" cy="6488251"/>
            <a:chOff x="5708066" y="3107709"/>
            <a:chExt cx="1516158" cy="3314701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CCBCB20-39DF-DB5C-D237-6A59EF0BF6F8}"/>
                </a:ext>
              </a:extLst>
            </p:cNvPr>
            <p:cNvSpPr/>
            <p:nvPr/>
          </p:nvSpPr>
          <p:spPr>
            <a:xfrm>
              <a:off x="6196543" y="3884920"/>
              <a:ext cx="542925" cy="190500"/>
            </a:xfrm>
            <a:custGeom>
              <a:avLst/>
              <a:gdLst>
                <a:gd name="connsiteX0" fmla="*/ 0 w 542925"/>
                <a:gd name="connsiteY0" fmla="*/ 137209 h 190500"/>
                <a:gd name="connsiteX1" fmla="*/ 440550 w 542925"/>
                <a:gd name="connsiteY1" fmla="*/ 27262 h 190500"/>
                <a:gd name="connsiteX2" fmla="*/ 551412 w 542925"/>
                <a:gd name="connsiteY2" fmla="*/ 19976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25" h="190500">
                  <a:moveTo>
                    <a:pt x="0" y="137209"/>
                  </a:moveTo>
                  <a:cubicBezTo>
                    <a:pt x="8782" y="-19573"/>
                    <a:pt x="313554" y="-19592"/>
                    <a:pt x="440550" y="27262"/>
                  </a:cubicBezTo>
                  <a:cubicBezTo>
                    <a:pt x="567547" y="74115"/>
                    <a:pt x="551412" y="199760"/>
                    <a:pt x="551412" y="199760"/>
                  </a:cubicBezTo>
                </a:path>
              </a:pathLst>
            </a:custGeom>
            <a:noFill/>
            <a:ln w="22561" cap="flat">
              <a:solidFill>
                <a:srgbClr val="31385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693E7F1-F75C-27A9-4F2F-46FD75905CE8}"/>
                </a:ext>
              </a:extLst>
            </p:cNvPr>
            <p:cNvSpPr/>
            <p:nvPr/>
          </p:nvSpPr>
          <p:spPr>
            <a:xfrm>
              <a:off x="6137631" y="3704747"/>
              <a:ext cx="733425" cy="676275"/>
            </a:xfrm>
            <a:custGeom>
              <a:avLst/>
              <a:gdLst>
                <a:gd name="connsiteX0" fmla="*/ 739540 w 733425"/>
                <a:gd name="connsiteY0" fmla="*/ 359597 h 676275"/>
                <a:gd name="connsiteX1" fmla="*/ 662587 w 733425"/>
                <a:gd name="connsiteY1" fmla="*/ 678647 h 676275"/>
                <a:gd name="connsiteX2" fmla="*/ 77686 w 733425"/>
                <a:gd name="connsiteY2" fmla="*/ 678647 h 676275"/>
                <a:gd name="connsiteX3" fmla="*/ 0 w 733425"/>
                <a:gd name="connsiteY3" fmla="*/ 333118 h 676275"/>
                <a:gd name="connsiteX4" fmla="*/ 165925 w 733425"/>
                <a:gd name="connsiteY4" fmla="*/ 240259 h 676275"/>
                <a:gd name="connsiteX5" fmla="*/ 178822 w 733425"/>
                <a:gd name="connsiteY5" fmla="*/ 112805 h 676275"/>
                <a:gd name="connsiteX6" fmla="*/ 174193 w 733425"/>
                <a:gd name="connsiteY6" fmla="*/ 0 h 676275"/>
                <a:gd name="connsiteX7" fmla="*/ 496357 w 733425"/>
                <a:gd name="connsiteY7" fmla="*/ 0 h 676275"/>
                <a:gd name="connsiteX8" fmla="*/ 493109 w 733425"/>
                <a:gd name="connsiteY8" fmla="*/ 172536 h 676275"/>
                <a:gd name="connsiteX9" fmla="*/ 513597 w 733425"/>
                <a:gd name="connsiteY9" fmla="*/ 259461 h 676275"/>
                <a:gd name="connsiteX10" fmla="*/ 739540 w 733425"/>
                <a:gd name="connsiteY10" fmla="*/ 359597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3425" h="676275">
                  <a:moveTo>
                    <a:pt x="739540" y="359597"/>
                  </a:moveTo>
                  <a:cubicBezTo>
                    <a:pt x="713794" y="474145"/>
                    <a:pt x="687886" y="580187"/>
                    <a:pt x="662587" y="678647"/>
                  </a:cubicBezTo>
                  <a:lnTo>
                    <a:pt x="77686" y="678647"/>
                  </a:lnTo>
                  <a:cubicBezTo>
                    <a:pt x="54845" y="572262"/>
                    <a:pt x="29118" y="457438"/>
                    <a:pt x="0" y="333118"/>
                  </a:cubicBezTo>
                  <a:cubicBezTo>
                    <a:pt x="59817" y="303247"/>
                    <a:pt x="139455" y="293180"/>
                    <a:pt x="165925" y="240259"/>
                  </a:cubicBezTo>
                  <a:cubicBezTo>
                    <a:pt x="175717" y="220723"/>
                    <a:pt x="178346" y="149742"/>
                    <a:pt x="178822" y="112805"/>
                  </a:cubicBezTo>
                  <a:cubicBezTo>
                    <a:pt x="179851" y="45129"/>
                    <a:pt x="174193" y="0"/>
                    <a:pt x="174193" y="0"/>
                  </a:cubicBezTo>
                  <a:lnTo>
                    <a:pt x="496357" y="0"/>
                  </a:lnTo>
                  <a:cubicBezTo>
                    <a:pt x="496357" y="0"/>
                    <a:pt x="488794" y="97250"/>
                    <a:pt x="493109" y="172536"/>
                  </a:cubicBezTo>
                  <a:cubicBezTo>
                    <a:pt x="495462" y="213179"/>
                    <a:pt x="501215" y="247821"/>
                    <a:pt x="513597" y="259461"/>
                  </a:cubicBezTo>
                  <a:cubicBezTo>
                    <a:pt x="552183" y="295913"/>
                    <a:pt x="663864" y="323317"/>
                    <a:pt x="739540" y="359597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A40CBD3-33D4-888A-1C68-7F4368E2521F}"/>
                </a:ext>
              </a:extLst>
            </p:cNvPr>
            <p:cNvSpPr/>
            <p:nvPr/>
          </p:nvSpPr>
          <p:spPr>
            <a:xfrm>
              <a:off x="5918629" y="4041646"/>
              <a:ext cx="1114425" cy="1876425"/>
            </a:xfrm>
            <a:custGeom>
              <a:avLst/>
              <a:gdLst>
                <a:gd name="connsiteX0" fmla="*/ 6443 w 1114425"/>
                <a:gd name="connsiteY0" fmla="*/ 1861699 h 1876425"/>
                <a:gd name="connsiteX1" fmla="*/ 1031304 w 1114425"/>
                <a:gd name="connsiteY1" fmla="*/ 1866243 h 1876425"/>
                <a:gd name="connsiteX2" fmla="*/ 1048773 w 1114425"/>
                <a:gd name="connsiteY2" fmla="*/ 788851 h 1876425"/>
                <a:gd name="connsiteX3" fmla="*/ 1116934 w 1114425"/>
                <a:gd name="connsiteY3" fmla="*/ 201825 h 1876425"/>
                <a:gd name="connsiteX4" fmla="*/ 767395 w 1114425"/>
                <a:gd name="connsiteY4" fmla="*/ 0 h 1876425"/>
                <a:gd name="connsiteX5" fmla="*/ 685299 w 1114425"/>
                <a:gd name="connsiteY5" fmla="*/ 43558 h 1876425"/>
                <a:gd name="connsiteX6" fmla="*/ 546920 w 1114425"/>
                <a:gd name="connsiteY6" fmla="*/ 62713 h 1876425"/>
                <a:gd name="connsiteX7" fmla="*/ 381613 w 1114425"/>
                <a:gd name="connsiteY7" fmla="*/ 55750 h 1876425"/>
                <a:gd name="connsiteX8" fmla="*/ 285087 w 1114425"/>
                <a:gd name="connsiteY8" fmla="*/ 24746 h 1876425"/>
                <a:gd name="connsiteX9" fmla="*/ 31160 w 1114425"/>
                <a:gd name="connsiteY9" fmla="*/ 201825 h 1876425"/>
                <a:gd name="connsiteX10" fmla="*/ 15491 w 1114425"/>
                <a:gd name="connsiteY10" fmla="*/ 788851 h 1876425"/>
                <a:gd name="connsiteX11" fmla="*/ 6443 w 1114425"/>
                <a:gd name="connsiteY11" fmla="*/ 1861699 h 187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4425" h="1876425">
                  <a:moveTo>
                    <a:pt x="6443" y="1861699"/>
                  </a:moveTo>
                  <a:cubicBezTo>
                    <a:pt x="381423" y="1855375"/>
                    <a:pt x="661382" y="1913553"/>
                    <a:pt x="1031304" y="1866243"/>
                  </a:cubicBezTo>
                  <a:cubicBezTo>
                    <a:pt x="1018817" y="1520885"/>
                    <a:pt x="1018950" y="1017756"/>
                    <a:pt x="1048773" y="788851"/>
                  </a:cubicBezTo>
                  <a:cubicBezTo>
                    <a:pt x="1091178" y="463420"/>
                    <a:pt x="1116934" y="201825"/>
                    <a:pt x="1116934" y="201825"/>
                  </a:cubicBezTo>
                  <a:lnTo>
                    <a:pt x="767395" y="0"/>
                  </a:lnTo>
                  <a:lnTo>
                    <a:pt x="685299" y="43558"/>
                  </a:lnTo>
                  <a:lnTo>
                    <a:pt x="546920" y="62713"/>
                  </a:lnTo>
                  <a:lnTo>
                    <a:pt x="381613" y="55750"/>
                  </a:lnTo>
                  <a:lnTo>
                    <a:pt x="285087" y="24746"/>
                  </a:lnTo>
                  <a:lnTo>
                    <a:pt x="31160" y="201825"/>
                  </a:lnTo>
                  <a:cubicBezTo>
                    <a:pt x="31160" y="201825"/>
                    <a:pt x="-26905" y="463420"/>
                    <a:pt x="15491" y="788851"/>
                  </a:cubicBezTo>
                  <a:cubicBezTo>
                    <a:pt x="44962" y="1015032"/>
                    <a:pt x="22740" y="1525743"/>
                    <a:pt x="6443" y="1861699"/>
                  </a:cubicBezTo>
                  <a:close/>
                </a:path>
              </a:pathLst>
            </a:custGeom>
            <a:solidFill>
              <a:srgbClr val="6EAF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57A1785-8694-7ACB-E154-CC849364444B}"/>
                </a:ext>
              </a:extLst>
            </p:cNvPr>
            <p:cNvSpPr/>
            <p:nvPr/>
          </p:nvSpPr>
          <p:spPr>
            <a:xfrm>
              <a:off x="6297099" y="3704747"/>
              <a:ext cx="333375" cy="247650"/>
            </a:xfrm>
            <a:custGeom>
              <a:avLst/>
              <a:gdLst>
                <a:gd name="connsiteX0" fmla="*/ 6448 w 333375"/>
                <a:gd name="connsiteY0" fmla="*/ 240259 h 247650"/>
                <a:gd name="connsiteX1" fmla="*/ 0 w 333375"/>
                <a:gd name="connsiteY1" fmla="*/ 250812 h 247650"/>
                <a:gd name="connsiteX2" fmla="*/ 334413 w 333375"/>
                <a:gd name="connsiteY2" fmla="*/ 183661 h 247650"/>
                <a:gd name="connsiteX3" fmla="*/ 333632 w 333375"/>
                <a:gd name="connsiteY3" fmla="*/ 172536 h 247650"/>
                <a:gd name="connsiteX4" fmla="*/ 336880 w 333375"/>
                <a:gd name="connsiteY4" fmla="*/ 0 h 247650"/>
                <a:gd name="connsiteX5" fmla="*/ 14716 w 333375"/>
                <a:gd name="connsiteY5" fmla="*/ 0 h 247650"/>
                <a:gd name="connsiteX6" fmla="*/ 19345 w 333375"/>
                <a:gd name="connsiteY6" fmla="*/ 112805 h 247650"/>
                <a:gd name="connsiteX7" fmla="*/ 6448 w 333375"/>
                <a:gd name="connsiteY7" fmla="*/ 240259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375" h="247650">
                  <a:moveTo>
                    <a:pt x="6448" y="240259"/>
                  </a:moveTo>
                  <a:cubicBezTo>
                    <a:pt x="4581" y="244002"/>
                    <a:pt x="2381" y="247479"/>
                    <a:pt x="0" y="250812"/>
                  </a:cubicBezTo>
                  <a:cubicBezTo>
                    <a:pt x="103803" y="258785"/>
                    <a:pt x="260537" y="238277"/>
                    <a:pt x="334413" y="183661"/>
                  </a:cubicBezTo>
                  <a:cubicBezTo>
                    <a:pt x="334137" y="179994"/>
                    <a:pt x="333851" y="176327"/>
                    <a:pt x="333632" y="172536"/>
                  </a:cubicBezTo>
                  <a:cubicBezTo>
                    <a:pt x="329317" y="97250"/>
                    <a:pt x="336880" y="0"/>
                    <a:pt x="336880" y="0"/>
                  </a:cubicBezTo>
                  <a:lnTo>
                    <a:pt x="14716" y="0"/>
                  </a:lnTo>
                  <a:cubicBezTo>
                    <a:pt x="14716" y="0"/>
                    <a:pt x="20374" y="45120"/>
                    <a:pt x="19345" y="112805"/>
                  </a:cubicBezTo>
                  <a:cubicBezTo>
                    <a:pt x="18869" y="149742"/>
                    <a:pt x="16240" y="220723"/>
                    <a:pt x="6448" y="240259"/>
                  </a:cubicBezTo>
                  <a:close/>
                </a:path>
              </a:pathLst>
            </a:custGeom>
            <a:solidFill>
              <a:srgbClr val="F7A28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A20277C-49E4-30EE-38C4-4717C2F9B794}"/>
                </a:ext>
              </a:extLst>
            </p:cNvPr>
            <p:cNvSpPr/>
            <p:nvPr/>
          </p:nvSpPr>
          <p:spPr>
            <a:xfrm>
              <a:off x="5841013" y="4003060"/>
              <a:ext cx="628650" cy="2419350"/>
            </a:xfrm>
            <a:custGeom>
              <a:avLst/>
              <a:gdLst>
                <a:gd name="connsiteX0" fmla="*/ 0 w 628650"/>
                <a:gd name="connsiteY0" fmla="*/ 472221 h 2419350"/>
                <a:gd name="connsiteX1" fmla="*/ 70876 w 628650"/>
                <a:gd name="connsiteY1" fmla="*/ 1319889 h 2419350"/>
                <a:gd name="connsiteX2" fmla="*/ 23660 w 628650"/>
                <a:gd name="connsiteY2" fmla="*/ 2423951 h 2419350"/>
                <a:gd name="connsiteX3" fmla="*/ 511121 w 628650"/>
                <a:gd name="connsiteY3" fmla="*/ 2327472 h 2419350"/>
                <a:gd name="connsiteX4" fmla="*/ 627021 w 628650"/>
                <a:gd name="connsiteY4" fmla="*/ 1350274 h 2419350"/>
                <a:gd name="connsiteX5" fmla="*/ 338281 w 628650"/>
                <a:gd name="connsiteY5" fmla="*/ 385715 h 2419350"/>
                <a:gd name="connsiteX6" fmla="*/ 364522 w 628650"/>
                <a:gd name="connsiteY6" fmla="*/ 0 h 2419350"/>
                <a:gd name="connsiteX7" fmla="*/ 127978 w 628650"/>
                <a:gd name="connsiteY7" fmla="*/ 118034 h 2419350"/>
                <a:gd name="connsiteX8" fmla="*/ 0 w 628650"/>
                <a:gd name="connsiteY8" fmla="*/ 472221 h 241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2419350">
                  <a:moveTo>
                    <a:pt x="0" y="472221"/>
                  </a:moveTo>
                  <a:cubicBezTo>
                    <a:pt x="32233" y="800976"/>
                    <a:pt x="75914" y="1017870"/>
                    <a:pt x="70876" y="1319889"/>
                  </a:cubicBezTo>
                  <a:cubicBezTo>
                    <a:pt x="67523" y="1520885"/>
                    <a:pt x="23660" y="2423951"/>
                    <a:pt x="23660" y="2423951"/>
                  </a:cubicBezTo>
                  <a:cubicBezTo>
                    <a:pt x="23660" y="2423951"/>
                    <a:pt x="298638" y="2420131"/>
                    <a:pt x="511121" y="2327472"/>
                  </a:cubicBezTo>
                  <a:cubicBezTo>
                    <a:pt x="654168" y="2265093"/>
                    <a:pt x="635232" y="1829257"/>
                    <a:pt x="627021" y="1350274"/>
                  </a:cubicBezTo>
                  <a:cubicBezTo>
                    <a:pt x="620887" y="992515"/>
                    <a:pt x="360293" y="626669"/>
                    <a:pt x="338281" y="385715"/>
                  </a:cubicBezTo>
                  <a:cubicBezTo>
                    <a:pt x="329079" y="285036"/>
                    <a:pt x="364522" y="0"/>
                    <a:pt x="364522" y="0"/>
                  </a:cubicBezTo>
                  <a:lnTo>
                    <a:pt x="127978" y="118034"/>
                  </a:lnTo>
                  <a:lnTo>
                    <a:pt x="0" y="47222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1CC52BF-CDEE-10C0-CA26-6FC2F5C63382}"/>
                </a:ext>
              </a:extLst>
            </p:cNvPr>
            <p:cNvSpPr/>
            <p:nvPr/>
          </p:nvSpPr>
          <p:spPr>
            <a:xfrm>
              <a:off x="6435943" y="3985287"/>
              <a:ext cx="638175" cy="2428875"/>
            </a:xfrm>
            <a:custGeom>
              <a:avLst/>
              <a:gdLst>
                <a:gd name="connsiteX0" fmla="*/ 610307 w 638175"/>
                <a:gd name="connsiteY0" fmla="*/ 408022 h 2428875"/>
                <a:gd name="connsiteX1" fmla="*/ 602668 w 638175"/>
                <a:gd name="connsiteY1" fmla="*/ 908323 h 2428875"/>
                <a:gd name="connsiteX2" fmla="*/ 564091 w 638175"/>
                <a:gd name="connsiteY2" fmla="*/ 1383297 h 2428875"/>
                <a:gd name="connsiteX3" fmla="*/ 643263 w 638175"/>
                <a:gd name="connsiteY3" fmla="*/ 2425208 h 2428875"/>
                <a:gd name="connsiteX4" fmla="*/ 106320 w 638175"/>
                <a:gd name="connsiteY4" fmla="*/ 2337111 h 2428875"/>
                <a:gd name="connsiteX5" fmla="*/ 32092 w 638175"/>
                <a:gd name="connsiteY5" fmla="*/ 1228992 h 2428875"/>
                <a:gd name="connsiteX6" fmla="*/ 260806 w 638175"/>
                <a:gd name="connsiteY6" fmla="*/ 514702 h 2428875"/>
                <a:gd name="connsiteX7" fmla="*/ 271341 w 638175"/>
                <a:gd name="connsiteY7" fmla="*/ 0 h 2428875"/>
                <a:gd name="connsiteX8" fmla="*/ 562091 w 638175"/>
                <a:gd name="connsiteY8" fmla="*/ 125921 h 2428875"/>
                <a:gd name="connsiteX9" fmla="*/ 610307 w 638175"/>
                <a:gd name="connsiteY9" fmla="*/ 408022 h 242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175" h="2428875">
                  <a:moveTo>
                    <a:pt x="610307" y="408022"/>
                  </a:moveTo>
                  <a:cubicBezTo>
                    <a:pt x="600867" y="710032"/>
                    <a:pt x="608726" y="851630"/>
                    <a:pt x="602668" y="908323"/>
                  </a:cubicBezTo>
                  <a:cubicBezTo>
                    <a:pt x="581722" y="1104243"/>
                    <a:pt x="563101" y="1214123"/>
                    <a:pt x="564091" y="1383297"/>
                  </a:cubicBezTo>
                  <a:cubicBezTo>
                    <a:pt x="566177" y="1740551"/>
                    <a:pt x="643263" y="2425208"/>
                    <a:pt x="643263" y="2425208"/>
                  </a:cubicBezTo>
                  <a:cubicBezTo>
                    <a:pt x="643263" y="2425208"/>
                    <a:pt x="247166" y="2458288"/>
                    <a:pt x="106320" y="2337111"/>
                  </a:cubicBezTo>
                  <a:cubicBezTo>
                    <a:pt x="-51576" y="2201266"/>
                    <a:pt x="5831" y="1379153"/>
                    <a:pt x="32092" y="1228992"/>
                  </a:cubicBezTo>
                  <a:cubicBezTo>
                    <a:pt x="87489" y="912314"/>
                    <a:pt x="214762" y="826389"/>
                    <a:pt x="260806" y="514702"/>
                  </a:cubicBezTo>
                  <a:cubicBezTo>
                    <a:pt x="301211" y="241221"/>
                    <a:pt x="271341" y="0"/>
                    <a:pt x="271341" y="0"/>
                  </a:cubicBezTo>
                  <a:lnTo>
                    <a:pt x="562091" y="125921"/>
                  </a:lnTo>
                  <a:lnTo>
                    <a:pt x="610307" y="40802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3D833AE-A597-339F-F42B-EF63C3FF2111}"/>
                </a:ext>
              </a:extLst>
            </p:cNvPr>
            <p:cNvSpPr/>
            <p:nvPr/>
          </p:nvSpPr>
          <p:spPr>
            <a:xfrm>
              <a:off x="6211545" y="3972409"/>
              <a:ext cx="257175" cy="200025"/>
            </a:xfrm>
            <a:custGeom>
              <a:avLst/>
              <a:gdLst>
                <a:gd name="connsiteX0" fmla="*/ 0 w 257175"/>
                <a:gd name="connsiteY0" fmla="*/ 40986 h 200025"/>
                <a:gd name="connsiteX1" fmla="*/ 52788 w 257175"/>
                <a:gd name="connsiteY1" fmla="*/ 0 h 200025"/>
                <a:gd name="connsiteX2" fmla="*/ 105928 w 257175"/>
                <a:gd name="connsiteY2" fmla="*/ 47673 h 200025"/>
                <a:gd name="connsiteX3" fmla="*/ 260233 w 257175"/>
                <a:gd name="connsiteY3" fmla="*/ 124901 h 200025"/>
                <a:gd name="connsiteX4" fmla="*/ 111347 w 257175"/>
                <a:gd name="connsiteY4" fmla="*/ 199711 h 200025"/>
                <a:gd name="connsiteX5" fmla="*/ 0 w 257175"/>
                <a:gd name="connsiteY5" fmla="*/ 409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175" h="200025">
                  <a:moveTo>
                    <a:pt x="0" y="40986"/>
                  </a:moveTo>
                  <a:lnTo>
                    <a:pt x="52788" y="0"/>
                  </a:lnTo>
                  <a:cubicBezTo>
                    <a:pt x="52788" y="0"/>
                    <a:pt x="84096" y="32099"/>
                    <a:pt x="105928" y="47673"/>
                  </a:cubicBezTo>
                  <a:cubicBezTo>
                    <a:pt x="205292" y="118577"/>
                    <a:pt x="260233" y="124901"/>
                    <a:pt x="260233" y="124901"/>
                  </a:cubicBezTo>
                  <a:cubicBezTo>
                    <a:pt x="260233" y="124901"/>
                    <a:pt x="158658" y="206188"/>
                    <a:pt x="111347" y="199711"/>
                  </a:cubicBezTo>
                  <a:cubicBezTo>
                    <a:pt x="24346" y="187804"/>
                    <a:pt x="0" y="40986"/>
                    <a:pt x="0" y="40986"/>
                  </a:cubicBezTo>
                  <a:close/>
                </a:path>
              </a:pathLst>
            </a:custGeom>
            <a:solidFill>
              <a:srgbClr val="5F97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F15E163-2979-DCC1-FEDE-10DB5BEEEBD4}"/>
                </a:ext>
              </a:extLst>
            </p:cNvPr>
            <p:cNvSpPr/>
            <p:nvPr/>
          </p:nvSpPr>
          <p:spPr>
            <a:xfrm>
              <a:off x="6458166" y="3964122"/>
              <a:ext cx="247650" cy="200025"/>
            </a:xfrm>
            <a:custGeom>
              <a:avLst/>
              <a:gdLst>
                <a:gd name="connsiteX0" fmla="*/ 249155 w 247650"/>
                <a:gd name="connsiteY0" fmla="*/ 38948 h 200025"/>
                <a:gd name="connsiteX1" fmla="*/ 215446 w 247650"/>
                <a:gd name="connsiteY1" fmla="*/ 0 h 200025"/>
                <a:gd name="connsiteX2" fmla="*/ 151448 w 247650"/>
                <a:gd name="connsiteY2" fmla="*/ 58655 h 200025"/>
                <a:gd name="connsiteX3" fmla="*/ 0 w 247650"/>
                <a:gd name="connsiteY3" fmla="*/ 134522 h 200025"/>
                <a:gd name="connsiteX4" fmla="*/ 146123 w 247650"/>
                <a:gd name="connsiteY4" fmla="*/ 208007 h 200025"/>
                <a:gd name="connsiteX5" fmla="*/ 249155 w 247650"/>
                <a:gd name="connsiteY5" fmla="*/ 38948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" h="200025">
                  <a:moveTo>
                    <a:pt x="249155" y="38948"/>
                  </a:moveTo>
                  <a:lnTo>
                    <a:pt x="215446" y="0"/>
                  </a:lnTo>
                  <a:cubicBezTo>
                    <a:pt x="215446" y="0"/>
                    <a:pt x="172869" y="43358"/>
                    <a:pt x="151448" y="58655"/>
                  </a:cubicBezTo>
                  <a:cubicBezTo>
                    <a:pt x="53921" y="128311"/>
                    <a:pt x="0" y="134522"/>
                    <a:pt x="0" y="134522"/>
                  </a:cubicBezTo>
                  <a:cubicBezTo>
                    <a:pt x="0" y="134522"/>
                    <a:pt x="99698" y="214379"/>
                    <a:pt x="146123" y="208007"/>
                  </a:cubicBezTo>
                  <a:cubicBezTo>
                    <a:pt x="231515" y="196301"/>
                    <a:pt x="249155" y="38948"/>
                    <a:pt x="249155" y="38948"/>
                  </a:cubicBezTo>
                  <a:close/>
                </a:path>
              </a:pathLst>
            </a:custGeom>
            <a:solidFill>
              <a:srgbClr val="5F97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1F4F728-12F8-80DB-C119-351D5FB8F689}"/>
                </a:ext>
              </a:extLst>
            </p:cNvPr>
            <p:cNvSpPr/>
            <p:nvPr/>
          </p:nvSpPr>
          <p:spPr>
            <a:xfrm>
              <a:off x="6527308" y="5446364"/>
              <a:ext cx="66675" cy="66675"/>
            </a:xfrm>
            <a:custGeom>
              <a:avLst/>
              <a:gdLst>
                <a:gd name="connsiteX0" fmla="*/ 67208 w 66675"/>
                <a:gd name="connsiteY0" fmla="*/ 33604 h 66675"/>
                <a:gd name="connsiteX1" fmla="*/ 33604 w 66675"/>
                <a:gd name="connsiteY1" fmla="*/ 67208 h 66675"/>
                <a:gd name="connsiteX2" fmla="*/ 0 w 66675"/>
                <a:gd name="connsiteY2" fmla="*/ 33604 h 66675"/>
                <a:gd name="connsiteX3" fmla="*/ 33604 w 66675"/>
                <a:gd name="connsiteY3" fmla="*/ 0 h 66675"/>
                <a:gd name="connsiteX4" fmla="*/ 67208 w 66675"/>
                <a:gd name="connsiteY4" fmla="*/ 336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7208" y="33604"/>
                  </a:moveTo>
                  <a:cubicBezTo>
                    <a:pt x="67208" y="52159"/>
                    <a:pt x="52169" y="67208"/>
                    <a:pt x="33604" y="67208"/>
                  </a:cubicBezTo>
                  <a:cubicBezTo>
                    <a:pt x="15050" y="67208"/>
                    <a:pt x="0" y="52168"/>
                    <a:pt x="0" y="33604"/>
                  </a:cubicBezTo>
                  <a:cubicBezTo>
                    <a:pt x="0" y="15049"/>
                    <a:pt x="15040" y="0"/>
                    <a:pt x="33604" y="0"/>
                  </a:cubicBezTo>
                  <a:cubicBezTo>
                    <a:pt x="52159" y="10"/>
                    <a:pt x="67208" y="15049"/>
                    <a:pt x="67208" y="33604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77D1164-3EBD-D7A0-917B-071A217932D4}"/>
                </a:ext>
              </a:extLst>
            </p:cNvPr>
            <p:cNvSpPr/>
            <p:nvPr/>
          </p:nvSpPr>
          <p:spPr>
            <a:xfrm>
              <a:off x="6532300" y="5795999"/>
              <a:ext cx="66675" cy="66675"/>
            </a:xfrm>
            <a:custGeom>
              <a:avLst/>
              <a:gdLst>
                <a:gd name="connsiteX0" fmla="*/ 67208 w 66675"/>
                <a:gd name="connsiteY0" fmla="*/ 33604 h 66675"/>
                <a:gd name="connsiteX1" fmla="*/ 33604 w 66675"/>
                <a:gd name="connsiteY1" fmla="*/ 67208 h 66675"/>
                <a:gd name="connsiteX2" fmla="*/ 0 w 66675"/>
                <a:gd name="connsiteY2" fmla="*/ 33604 h 66675"/>
                <a:gd name="connsiteX3" fmla="*/ 33604 w 66675"/>
                <a:gd name="connsiteY3" fmla="*/ 0 h 66675"/>
                <a:gd name="connsiteX4" fmla="*/ 67208 w 66675"/>
                <a:gd name="connsiteY4" fmla="*/ 336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7208" y="33604"/>
                  </a:moveTo>
                  <a:cubicBezTo>
                    <a:pt x="67208" y="52163"/>
                    <a:pt x="52163" y="67208"/>
                    <a:pt x="33604" y="67208"/>
                  </a:cubicBezTo>
                  <a:cubicBezTo>
                    <a:pt x="15045" y="67208"/>
                    <a:pt x="0" y="52163"/>
                    <a:pt x="0" y="33604"/>
                  </a:cubicBezTo>
                  <a:cubicBezTo>
                    <a:pt x="0" y="15045"/>
                    <a:pt x="15045" y="0"/>
                    <a:pt x="33604" y="0"/>
                  </a:cubicBezTo>
                  <a:cubicBezTo>
                    <a:pt x="52163" y="0"/>
                    <a:pt x="67208" y="15045"/>
                    <a:pt x="67208" y="33604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964B0D2-4B91-224D-0B75-623937A029A1}"/>
                </a:ext>
              </a:extLst>
            </p:cNvPr>
            <p:cNvSpPr/>
            <p:nvPr/>
          </p:nvSpPr>
          <p:spPr>
            <a:xfrm>
              <a:off x="6065203" y="3971575"/>
              <a:ext cx="381000" cy="1209675"/>
            </a:xfrm>
            <a:custGeom>
              <a:avLst/>
              <a:gdLst>
                <a:gd name="connsiteX0" fmla="*/ 215255 w 381000"/>
                <a:gd name="connsiteY0" fmla="*/ 15 h 1209675"/>
                <a:gd name="connsiteX1" fmla="*/ 231905 w 381000"/>
                <a:gd name="connsiteY1" fmla="*/ 354126 h 1209675"/>
                <a:gd name="connsiteX2" fmla="*/ 301657 w 381000"/>
                <a:gd name="connsiteY2" fmla="*/ 699226 h 1209675"/>
                <a:gd name="connsiteX3" fmla="*/ 383067 w 381000"/>
                <a:gd name="connsiteY3" fmla="*/ 1213395 h 1209675"/>
                <a:gd name="connsiteX4" fmla="*/ 56036 w 381000"/>
                <a:gd name="connsiteY4" fmla="*/ 342781 h 1209675"/>
                <a:gd name="connsiteX5" fmla="*/ 112157 w 381000"/>
                <a:gd name="connsiteY5" fmla="*/ 273649 h 1209675"/>
                <a:gd name="connsiteX6" fmla="*/ 0 w 381000"/>
                <a:gd name="connsiteY6" fmla="*/ 219518 h 1209675"/>
                <a:gd name="connsiteX7" fmla="*/ 133083 w 381000"/>
                <a:gd name="connsiteY7" fmla="*/ 29276 h 1209675"/>
                <a:gd name="connsiteX8" fmla="*/ 215255 w 381000"/>
                <a:gd name="connsiteY8" fmla="*/ 15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0" h="1209675">
                  <a:moveTo>
                    <a:pt x="215255" y="15"/>
                  </a:moveTo>
                  <a:cubicBezTo>
                    <a:pt x="215255" y="15"/>
                    <a:pt x="185728" y="131250"/>
                    <a:pt x="231905" y="354126"/>
                  </a:cubicBezTo>
                  <a:cubicBezTo>
                    <a:pt x="261033" y="494686"/>
                    <a:pt x="272234" y="588679"/>
                    <a:pt x="301657" y="699226"/>
                  </a:cubicBezTo>
                  <a:cubicBezTo>
                    <a:pt x="379381" y="991253"/>
                    <a:pt x="383067" y="1213395"/>
                    <a:pt x="383067" y="1213395"/>
                  </a:cubicBezTo>
                  <a:lnTo>
                    <a:pt x="56036" y="342781"/>
                  </a:lnTo>
                  <a:lnTo>
                    <a:pt x="112157" y="273649"/>
                  </a:lnTo>
                  <a:lnTo>
                    <a:pt x="0" y="219518"/>
                  </a:lnTo>
                  <a:cubicBezTo>
                    <a:pt x="0" y="219518"/>
                    <a:pt x="89849" y="60175"/>
                    <a:pt x="133083" y="29276"/>
                  </a:cubicBezTo>
                  <a:cubicBezTo>
                    <a:pt x="176308" y="-1614"/>
                    <a:pt x="215255" y="15"/>
                    <a:pt x="215255" y="15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16814AB-6C40-6D72-FA6A-A25489726EC2}"/>
                </a:ext>
              </a:extLst>
            </p:cNvPr>
            <p:cNvSpPr/>
            <p:nvPr/>
          </p:nvSpPr>
          <p:spPr>
            <a:xfrm>
              <a:off x="6465548" y="3964122"/>
              <a:ext cx="371475" cy="1238250"/>
            </a:xfrm>
            <a:custGeom>
              <a:avLst/>
              <a:gdLst>
                <a:gd name="connsiteX0" fmla="*/ 208064 w 371475"/>
                <a:gd name="connsiteY0" fmla="*/ 0 h 1238250"/>
                <a:gd name="connsiteX1" fmla="*/ 186099 w 371475"/>
                <a:gd name="connsiteY1" fmla="*/ 367970 h 1238250"/>
                <a:gd name="connsiteX2" fmla="*/ 67503 w 371475"/>
                <a:gd name="connsiteY2" fmla="*/ 899303 h 1238250"/>
                <a:gd name="connsiteX3" fmla="*/ 0 w 371475"/>
                <a:gd name="connsiteY3" fmla="*/ 1239193 h 1238250"/>
                <a:gd name="connsiteX4" fmla="*/ 370694 w 371475"/>
                <a:gd name="connsiteY4" fmla="*/ 310020 h 1238250"/>
                <a:gd name="connsiteX5" fmla="*/ 308953 w 371475"/>
                <a:gd name="connsiteY5" fmla="*/ 263033 h 1238250"/>
                <a:gd name="connsiteX6" fmla="*/ 379323 w 371475"/>
                <a:gd name="connsiteY6" fmla="*/ 208998 h 1238250"/>
                <a:gd name="connsiteX7" fmla="*/ 269186 w 371475"/>
                <a:gd name="connsiteY7" fmla="*/ 31813 h 1238250"/>
                <a:gd name="connsiteX8" fmla="*/ 208064 w 371475"/>
                <a:gd name="connsiteY8" fmla="*/ 0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475" h="1238250">
                  <a:moveTo>
                    <a:pt x="208064" y="0"/>
                  </a:moveTo>
                  <a:cubicBezTo>
                    <a:pt x="208064" y="0"/>
                    <a:pt x="229333" y="134045"/>
                    <a:pt x="186099" y="367970"/>
                  </a:cubicBezTo>
                  <a:cubicBezTo>
                    <a:pt x="142865" y="601894"/>
                    <a:pt x="90668" y="818959"/>
                    <a:pt x="67503" y="899303"/>
                  </a:cubicBezTo>
                  <a:cubicBezTo>
                    <a:pt x="3286" y="1121978"/>
                    <a:pt x="0" y="1239193"/>
                    <a:pt x="0" y="1239193"/>
                  </a:cubicBezTo>
                  <a:cubicBezTo>
                    <a:pt x="0" y="1239193"/>
                    <a:pt x="309810" y="414014"/>
                    <a:pt x="370694" y="310020"/>
                  </a:cubicBezTo>
                  <a:lnTo>
                    <a:pt x="308953" y="263033"/>
                  </a:lnTo>
                  <a:lnTo>
                    <a:pt x="379323" y="208998"/>
                  </a:lnTo>
                  <a:cubicBezTo>
                    <a:pt x="379323" y="208998"/>
                    <a:pt x="312420" y="62713"/>
                    <a:pt x="269186" y="31813"/>
                  </a:cubicBezTo>
                  <a:cubicBezTo>
                    <a:pt x="225962" y="914"/>
                    <a:pt x="208064" y="0"/>
                    <a:pt x="208064" y="0"/>
                  </a:cubicBezTo>
                  <a:close/>
                </a:path>
              </a:pathLst>
            </a:custGeom>
            <a:solidFill>
              <a:srgbClr val="C0E7F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60BF38B-E186-BE7A-68D7-C5CA285621F6}"/>
                </a:ext>
              </a:extLst>
            </p:cNvPr>
            <p:cNvSpPr/>
            <p:nvPr/>
          </p:nvSpPr>
          <p:spPr>
            <a:xfrm>
              <a:off x="6805115" y="4111207"/>
              <a:ext cx="419100" cy="1266825"/>
            </a:xfrm>
            <a:custGeom>
              <a:avLst/>
              <a:gdLst>
                <a:gd name="connsiteX0" fmla="*/ 70009 w 419100"/>
                <a:gd name="connsiteY0" fmla="*/ 960720 h 1266825"/>
                <a:gd name="connsiteX1" fmla="*/ 89306 w 419100"/>
                <a:gd name="connsiteY1" fmla="*/ 373694 h 1266825"/>
                <a:gd name="connsiteX2" fmla="*/ 192919 w 419100"/>
                <a:gd name="connsiteY2" fmla="*/ 0 h 1266825"/>
                <a:gd name="connsiteX3" fmla="*/ 373704 w 419100"/>
                <a:gd name="connsiteY3" fmla="*/ 393249 h 1266825"/>
                <a:gd name="connsiteX4" fmla="*/ 418052 w 419100"/>
                <a:gd name="connsiteY4" fmla="*/ 966949 h 1266825"/>
                <a:gd name="connsiteX5" fmla="*/ 305057 w 419100"/>
                <a:gd name="connsiteY5" fmla="*/ 1229116 h 1266825"/>
                <a:gd name="connsiteX6" fmla="*/ 0 w 419100"/>
                <a:gd name="connsiteY6" fmla="*/ 1253404 h 1266825"/>
                <a:gd name="connsiteX7" fmla="*/ 70009 w 419100"/>
                <a:gd name="connsiteY7" fmla="*/ 960720 h 12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100" h="1266825">
                  <a:moveTo>
                    <a:pt x="70009" y="960720"/>
                  </a:moveTo>
                  <a:cubicBezTo>
                    <a:pt x="83144" y="744712"/>
                    <a:pt x="76114" y="519941"/>
                    <a:pt x="89306" y="373694"/>
                  </a:cubicBezTo>
                  <a:cubicBezTo>
                    <a:pt x="119996" y="33633"/>
                    <a:pt x="192919" y="0"/>
                    <a:pt x="192919" y="0"/>
                  </a:cubicBezTo>
                  <a:cubicBezTo>
                    <a:pt x="192919" y="0"/>
                    <a:pt x="314858" y="56607"/>
                    <a:pt x="373704" y="393249"/>
                  </a:cubicBezTo>
                  <a:cubicBezTo>
                    <a:pt x="390239" y="487870"/>
                    <a:pt x="442436" y="689972"/>
                    <a:pt x="418052" y="966949"/>
                  </a:cubicBezTo>
                  <a:cubicBezTo>
                    <a:pt x="399688" y="1175547"/>
                    <a:pt x="362560" y="1203446"/>
                    <a:pt x="305057" y="1229116"/>
                  </a:cubicBezTo>
                  <a:cubicBezTo>
                    <a:pt x="226238" y="1264311"/>
                    <a:pt x="73923" y="1301325"/>
                    <a:pt x="0" y="1253404"/>
                  </a:cubicBezTo>
                  <a:cubicBezTo>
                    <a:pt x="39167" y="1117921"/>
                    <a:pt x="68323" y="1150772"/>
                    <a:pt x="70009" y="96072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B2B70BF-3A7B-B2B2-CDC6-C20EC1A869C5}"/>
                </a:ext>
              </a:extLst>
            </p:cNvPr>
            <p:cNvSpPr/>
            <p:nvPr/>
          </p:nvSpPr>
          <p:spPr>
            <a:xfrm>
              <a:off x="6805124" y="4111207"/>
              <a:ext cx="419100" cy="1266825"/>
            </a:xfrm>
            <a:custGeom>
              <a:avLst/>
              <a:gdLst>
                <a:gd name="connsiteX0" fmla="*/ 192919 w 419100"/>
                <a:gd name="connsiteY0" fmla="*/ 0 h 1266825"/>
                <a:gd name="connsiteX1" fmla="*/ 373704 w 419100"/>
                <a:gd name="connsiteY1" fmla="*/ 393249 h 1266825"/>
                <a:gd name="connsiteX2" fmla="*/ 418052 w 419100"/>
                <a:gd name="connsiteY2" fmla="*/ 966949 h 1266825"/>
                <a:gd name="connsiteX3" fmla="*/ 305057 w 419100"/>
                <a:gd name="connsiteY3" fmla="*/ 1229116 h 1266825"/>
                <a:gd name="connsiteX4" fmla="*/ 0 w 419100"/>
                <a:gd name="connsiteY4" fmla="*/ 1253404 h 12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1266825">
                  <a:moveTo>
                    <a:pt x="192919" y="0"/>
                  </a:moveTo>
                  <a:cubicBezTo>
                    <a:pt x="192919" y="0"/>
                    <a:pt x="314858" y="56607"/>
                    <a:pt x="373704" y="393249"/>
                  </a:cubicBezTo>
                  <a:cubicBezTo>
                    <a:pt x="390239" y="487870"/>
                    <a:pt x="442436" y="689972"/>
                    <a:pt x="418052" y="966949"/>
                  </a:cubicBezTo>
                  <a:cubicBezTo>
                    <a:pt x="399688" y="1175547"/>
                    <a:pt x="362560" y="1203446"/>
                    <a:pt x="305057" y="1229116"/>
                  </a:cubicBezTo>
                  <a:cubicBezTo>
                    <a:pt x="226238" y="1264311"/>
                    <a:pt x="73923" y="1301325"/>
                    <a:pt x="0" y="1253404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10CC545-78BC-15E8-E5B8-16FAE0FA67F4}"/>
                </a:ext>
              </a:extLst>
            </p:cNvPr>
            <p:cNvSpPr/>
            <p:nvPr/>
          </p:nvSpPr>
          <p:spPr>
            <a:xfrm>
              <a:off x="5708066" y="4121103"/>
              <a:ext cx="495300" cy="1257300"/>
            </a:xfrm>
            <a:custGeom>
              <a:avLst/>
              <a:gdLst>
                <a:gd name="connsiteX0" fmla="*/ 348717 w 495300"/>
                <a:gd name="connsiteY0" fmla="*/ 950824 h 1257300"/>
                <a:gd name="connsiteX1" fmla="*/ 329410 w 495300"/>
                <a:gd name="connsiteY1" fmla="*/ 363798 h 1257300"/>
                <a:gd name="connsiteX2" fmla="*/ 260935 w 495300"/>
                <a:gd name="connsiteY2" fmla="*/ 0 h 1257300"/>
                <a:gd name="connsiteX3" fmla="*/ 67987 w 495300"/>
                <a:gd name="connsiteY3" fmla="*/ 305324 h 1257300"/>
                <a:gd name="connsiteX4" fmla="*/ 664 w 495300"/>
                <a:gd name="connsiteY4" fmla="*/ 957053 h 1257300"/>
                <a:gd name="connsiteX5" fmla="*/ 114574 w 495300"/>
                <a:gd name="connsiteY5" fmla="*/ 1242184 h 1257300"/>
                <a:gd name="connsiteX6" fmla="*/ 503470 w 495300"/>
                <a:gd name="connsiteY6" fmla="*/ 1232040 h 1257300"/>
                <a:gd name="connsiteX7" fmla="*/ 348717 w 495300"/>
                <a:gd name="connsiteY7" fmla="*/ 950824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300" h="1257300">
                  <a:moveTo>
                    <a:pt x="348717" y="950824"/>
                  </a:moveTo>
                  <a:cubicBezTo>
                    <a:pt x="335582" y="734816"/>
                    <a:pt x="342612" y="510045"/>
                    <a:pt x="329410" y="363798"/>
                  </a:cubicBezTo>
                  <a:cubicBezTo>
                    <a:pt x="298721" y="23736"/>
                    <a:pt x="260935" y="0"/>
                    <a:pt x="260935" y="0"/>
                  </a:cubicBezTo>
                  <a:cubicBezTo>
                    <a:pt x="260935" y="0"/>
                    <a:pt x="116755" y="64703"/>
                    <a:pt x="67987" y="305324"/>
                  </a:cubicBezTo>
                  <a:cubicBezTo>
                    <a:pt x="48908" y="399469"/>
                    <a:pt x="-6680" y="686610"/>
                    <a:pt x="664" y="957053"/>
                  </a:cubicBezTo>
                  <a:cubicBezTo>
                    <a:pt x="6351" y="1166375"/>
                    <a:pt x="56328" y="1218267"/>
                    <a:pt x="114574" y="1242184"/>
                  </a:cubicBezTo>
                  <a:cubicBezTo>
                    <a:pt x="199270" y="1276979"/>
                    <a:pt x="443434" y="1242593"/>
                    <a:pt x="503470" y="1232040"/>
                  </a:cubicBezTo>
                  <a:cubicBezTo>
                    <a:pt x="464322" y="1096566"/>
                    <a:pt x="350403" y="1140876"/>
                    <a:pt x="348717" y="95082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08AB689-9CF0-4E56-FCFD-E760ECED0E7D}"/>
                </a:ext>
              </a:extLst>
            </p:cNvPr>
            <p:cNvSpPr/>
            <p:nvPr/>
          </p:nvSpPr>
          <p:spPr>
            <a:xfrm>
              <a:off x="5708066" y="4121103"/>
              <a:ext cx="495300" cy="1257300"/>
            </a:xfrm>
            <a:custGeom>
              <a:avLst/>
              <a:gdLst>
                <a:gd name="connsiteX0" fmla="*/ 260935 w 495300"/>
                <a:gd name="connsiteY0" fmla="*/ 0 h 1257300"/>
                <a:gd name="connsiteX1" fmla="*/ 67987 w 495300"/>
                <a:gd name="connsiteY1" fmla="*/ 305324 h 1257300"/>
                <a:gd name="connsiteX2" fmla="*/ 664 w 495300"/>
                <a:gd name="connsiteY2" fmla="*/ 957053 h 1257300"/>
                <a:gd name="connsiteX3" fmla="*/ 114574 w 495300"/>
                <a:gd name="connsiteY3" fmla="*/ 1242184 h 1257300"/>
                <a:gd name="connsiteX4" fmla="*/ 503470 w 495300"/>
                <a:gd name="connsiteY4" fmla="*/ 123204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0" h="1257300">
                  <a:moveTo>
                    <a:pt x="260935" y="0"/>
                  </a:moveTo>
                  <a:cubicBezTo>
                    <a:pt x="260935" y="0"/>
                    <a:pt x="116755" y="64703"/>
                    <a:pt x="67987" y="305324"/>
                  </a:cubicBezTo>
                  <a:cubicBezTo>
                    <a:pt x="48908" y="399469"/>
                    <a:pt x="-6680" y="686610"/>
                    <a:pt x="664" y="957053"/>
                  </a:cubicBezTo>
                  <a:cubicBezTo>
                    <a:pt x="6351" y="1166375"/>
                    <a:pt x="56328" y="1218267"/>
                    <a:pt x="114574" y="1242184"/>
                  </a:cubicBezTo>
                  <a:cubicBezTo>
                    <a:pt x="199270" y="1276979"/>
                    <a:pt x="443434" y="1242593"/>
                    <a:pt x="503470" y="123204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43100C3-6F5C-86C0-AD24-3E48F1944BBD}"/>
                </a:ext>
              </a:extLst>
            </p:cNvPr>
            <p:cNvSpPr/>
            <p:nvPr/>
          </p:nvSpPr>
          <p:spPr>
            <a:xfrm>
              <a:off x="6048591" y="4688346"/>
              <a:ext cx="19050" cy="485775"/>
            </a:xfrm>
            <a:custGeom>
              <a:avLst/>
              <a:gdLst>
                <a:gd name="connsiteX0" fmla="*/ 26594 w 19050"/>
                <a:gd name="connsiteY0" fmla="*/ 486508 h 485775"/>
                <a:gd name="connsiteX1" fmla="*/ 0 w 19050"/>
                <a:gd name="connsiteY1" fmla="*/ 0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485775">
                  <a:moveTo>
                    <a:pt x="26594" y="486508"/>
                  </a:moveTo>
                  <a:cubicBezTo>
                    <a:pt x="-6848" y="259309"/>
                    <a:pt x="4267" y="229895"/>
                    <a:pt x="0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0DDAF07-A3D5-60D6-7B16-67C2A204DB41}"/>
                </a:ext>
              </a:extLst>
            </p:cNvPr>
            <p:cNvSpPr/>
            <p:nvPr/>
          </p:nvSpPr>
          <p:spPr>
            <a:xfrm>
              <a:off x="6961816" y="4478710"/>
              <a:ext cx="9525" cy="571500"/>
            </a:xfrm>
            <a:custGeom>
              <a:avLst/>
              <a:gdLst>
                <a:gd name="connsiteX0" fmla="*/ 14720 w 9525"/>
                <a:gd name="connsiteY0" fmla="*/ 572691 h 571500"/>
                <a:gd name="connsiteX1" fmla="*/ 1147 w 9525"/>
                <a:gd name="connsiteY1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0">
                  <a:moveTo>
                    <a:pt x="14720" y="572691"/>
                  </a:moveTo>
                  <a:cubicBezTo>
                    <a:pt x="2175" y="382095"/>
                    <a:pt x="-2359" y="190976"/>
                    <a:pt x="1147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11637CC-81D7-7E3F-EE40-42919F36719B}"/>
                </a:ext>
              </a:extLst>
            </p:cNvPr>
            <p:cNvSpPr/>
            <p:nvPr/>
          </p:nvSpPr>
          <p:spPr>
            <a:xfrm>
              <a:off x="6626247" y="5089623"/>
              <a:ext cx="152400" cy="200025"/>
            </a:xfrm>
            <a:custGeom>
              <a:avLst/>
              <a:gdLst>
                <a:gd name="connsiteX0" fmla="*/ 76016 w 152400"/>
                <a:gd name="connsiteY0" fmla="*/ 200332 h 200025"/>
                <a:gd name="connsiteX1" fmla="*/ 160627 w 152400"/>
                <a:gd name="connsiteY1" fmla="*/ 38254 h 200025"/>
                <a:gd name="connsiteX2" fmla="*/ 464 w 152400"/>
                <a:gd name="connsiteY2" fmla="*/ 30005 h 200025"/>
                <a:gd name="connsiteX3" fmla="*/ 76016 w 152400"/>
                <a:gd name="connsiteY3" fmla="*/ 20033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200025">
                  <a:moveTo>
                    <a:pt x="76016" y="200332"/>
                  </a:moveTo>
                  <a:cubicBezTo>
                    <a:pt x="165570" y="207752"/>
                    <a:pt x="160627" y="38254"/>
                    <a:pt x="160627" y="38254"/>
                  </a:cubicBezTo>
                  <a:cubicBezTo>
                    <a:pt x="160627" y="38254"/>
                    <a:pt x="7836" y="-42022"/>
                    <a:pt x="464" y="30005"/>
                  </a:cubicBezTo>
                  <a:cubicBezTo>
                    <a:pt x="-6908" y="102034"/>
                    <a:pt x="76016" y="200332"/>
                    <a:pt x="76016" y="200332"/>
                  </a:cubicBezTo>
                  <a:close/>
                </a:path>
              </a:pathLst>
            </a:custGeom>
            <a:solidFill>
              <a:srgbClr val="80819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E69EB74-F7CB-4D71-1755-38E17AA1FB68}"/>
                </a:ext>
              </a:extLst>
            </p:cNvPr>
            <p:cNvSpPr/>
            <p:nvPr/>
          </p:nvSpPr>
          <p:spPr>
            <a:xfrm>
              <a:off x="6560913" y="5003685"/>
              <a:ext cx="381000" cy="247650"/>
            </a:xfrm>
            <a:custGeom>
              <a:avLst/>
              <a:gdLst>
                <a:gd name="connsiteX0" fmla="*/ 57826 w 381000"/>
                <a:gd name="connsiteY0" fmla="*/ 32067 h 247650"/>
                <a:gd name="connsiteX1" fmla="*/ 266414 w 381000"/>
                <a:gd name="connsiteY1" fmla="*/ 16665 h 247650"/>
                <a:gd name="connsiteX2" fmla="*/ 385543 w 381000"/>
                <a:gd name="connsiteY2" fmla="*/ 110391 h 247650"/>
                <a:gd name="connsiteX3" fmla="*/ 159010 w 381000"/>
                <a:gd name="connsiteY3" fmla="*/ 146005 h 247650"/>
                <a:gd name="connsiteX4" fmla="*/ 0 w 381000"/>
                <a:gd name="connsiteY4" fmla="*/ 247751 h 247650"/>
                <a:gd name="connsiteX5" fmla="*/ 57826 w 381000"/>
                <a:gd name="connsiteY5" fmla="*/ 32067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247650">
                  <a:moveTo>
                    <a:pt x="57826" y="32067"/>
                  </a:moveTo>
                  <a:cubicBezTo>
                    <a:pt x="104156" y="32248"/>
                    <a:pt x="193462" y="-28408"/>
                    <a:pt x="266414" y="16665"/>
                  </a:cubicBezTo>
                  <a:cubicBezTo>
                    <a:pt x="339366" y="61728"/>
                    <a:pt x="385543" y="110391"/>
                    <a:pt x="385543" y="110391"/>
                  </a:cubicBezTo>
                  <a:cubicBezTo>
                    <a:pt x="385543" y="110391"/>
                    <a:pt x="239144" y="108095"/>
                    <a:pt x="159010" y="146005"/>
                  </a:cubicBezTo>
                  <a:cubicBezTo>
                    <a:pt x="78886" y="183914"/>
                    <a:pt x="0" y="247751"/>
                    <a:pt x="0" y="247751"/>
                  </a:cubicBezTo>
                  <a:lnTo>
                    <a:pt x="57826" y="32067"/>
                  </a:ln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2164977-2411-DE8D-C975-B04D50AA4CB3}"/>
                </a:ext>
              </a:extLst>
            </p:cNvPr>
            <p:cNvSpPr/>
            <p:nvPr/>
          </p:nvSpPr>
          <p:spPr>
            <a:xfrm>
              <a:off x="5764173" y="5016596"/>
              <a:ext cx="962025" cy="333375"/>
            </a:xfrm>
            <a:custGeom>
              <a:avLst/>
              <a:gdLst>
                <a:gd name="connsiteX0" fmla="*/ 879455 w 962025"/>
                <a:gd name="connsiteY0" fmla="*/ 0 h 333375"/>
                <a:gd name="connsiteX1" fmla="*/ 967466 w 962025"/>
                <a:gd name="connsiteY1" fmla="*/ 280349 h 333375"/>
                <a:gd name="connsiteX2" fmla="*/ 519953 w 962025"/>
                <a:gd name="connsiteY2" fmla="*/ 332794 h 333375"/>
                <a:gd name="connsiteX3" fmla="*/ 20462 w 962025"/>
                <a:gd name="connsiteY3" fmla="*/ 292379 h 333375"/>
                <a:gd name="connsiteX4" fmla="*/ 184587 w 962025"/>
                <a:gd name="connsiteY4" fmla="*/ 26184 h 333375"/>
                <a:gd name="connsiteX5" fmla="*/ 551662 w 962025"/>
                <a:gd name="connsiteY5" fmla="*/ 48463 h 333375"/>
                <a:gd name="connsiteX6" fmla="*/ 879455 w 962025"/>
                <a:gd name="connsiteY6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2025" h="333375">
                  <a:moveTo>
                    <a:pt x="879455" y="0"/>
                  </a:moveTo>
                  <a:cubicBezTo>
                    <a:pt x="857976" y="35538"/>
                    <a:pt x="957779" y="245545"/>
                    <a:pt x="967466" y="280349"/>
                  </a:cubicBezTo>
                  <a:cubicBezTo>
                    <a:pt x="967466" y="280349"/>
                    <a:pt x="740123" y="323326"/>
                    <a:pt x="519953" y="332794"/>
                  </a:cubicBezTo>
                  <a:cubicBezTo>
                    <a:pt x="264873" y="343757"/>
                    <a:pt x="79127" y="332413"/>
                    <a:pt x="20462" y="292379"/>
                  </a:cubicBezTo>
                  <a:cubicBezTo>
                    <a:pt x="-38212" y="252346"/>
                    <a:pt x="33216" y="-31633"/>
                    <a:pt x="184587" y="26184"/>
                  </a:cubicBezTo>
                  <a:cubicBezTo>
                    <a:pt x="276741" y="61379"/>
                    <a:pt x="419140" y="76524"/>
                    <a:pt x="551662" y="48463"/>
                  </a:cubicBezTo>
                  <a:cubicBezTo>
                    <a:pt x="684164" y="20412"/>
                    <a:pt x="879455" y="0"/>
                    <a:pt x="87945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C0E8180-D738-27FF-2E3E-09A354DC01E8}"/>
                </a:ext>
              </a:extLst>
            </p:cNvPr>
            <p:cNvSpPr/>
            <p:nvPr/>
          </p:nvSpPr>
          <p:spPr>
            <a:xfrm>
              <a:off x="6315825" y="5016587"/>
              <a:ext cx="409575" cy="276225"/>
            </a:xfrm>
            <a:custGeom>
              <a:avLst/>
              <a:gdLst>
                <a:gd name="connsiteX0" fmla="*/ 0 w 409575"/>
                <a:gd name="connsiteY0" fmla="*/ 48473 h 276225"/>
                <a:gd name="connsiteX1" fmla="*/ 327803 w 409575"/>
                <a:gd name="connsiteY1" fmla="*/ 0 h 276225"/>
                <a:gd name="connsiteX2" fmla="*/ 415814 w 409575"/>
                <a:gd name="connsiteY2" fmla="*/ 280349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9575" h="276225">
                  <a:moveTo>
                    <a:pt x="0" y="48473"/>
                  </a:moveTo>
                  <a:cubicBezTo>
                    <a:pt x="132522" y="20422"/>
                    <a:pt x="327803" y="0"/>
                    <a:pt x="327803" y="0"/>
                  </a:cubicBezTo>
                  <a:cubicBezTo>
                    <a:pt x="306324" y="35538"/>
                    <a:pt x="406127" y="245545"/>
                    <a:pt x="415814" y="280349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F36EF50-7039-C232-C80B-13608052215B}"/>
                </a:ext>
              </a:extLst>
            </p:cNvPr>
            <p:cNvSpPr/>
            <p:nvPr/>
          </p:nvSpPr>
          <p:spPr>
            <a:xfrm>
              <a:off x="5987708" y="4970897"/>
              <a:ext cx="400050" cy="276225"/>
            </a:xfrm>
            <a:custGeom>
              <a:avLst/>
              <a:gdLst>
                <a:gd name="connsiteX0" fmla="*/ 361740 w 400050"/>
                <a:gd name="connsiteY0" fmla="*/ 45699 h 276225"/>
                <a:gd name="connsiteX1" fmla="*/ 129112 w 400050"/>
                <a:gd name="connsiteY1" fmla="*/ 10885 h 276225"/>
                <a:gd name="connsiteX2" fmla="*/ 0 w 400050"/>
                <a:gd name="connsiteY2" fmla="*/ 90314 h 276225"/>
                <a:gd name="connsiteX3" fmla="*/ 258251 w 400050"/>
                <a:gd name="connsiteY3" fmla="*/ 162790 h 276225"/>
                <a:gd name="connsiteX4" fmla="*/ 404527 w 400050"/>
                <a:gd name="connsiteY4" fmla="*/ 282119 h 276225"/>
                <a:gd name="connsiteX5" fmla="*/ 361740 w 400050"/>
                <a:gd name="connsiteY5" fmla="*/ 45699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276225">
                  <a:moveTo>
                    <a:pt x="361740" y="45699"/>
                  </a:moveTo>
                  <a:cubicBezTo>
                    <a:pt x="315706" y="40565"/>
                    <a:pt x="206750" y="-25500"/>
                    <a:pt x="129112" y="10885"/>
                  </a:cubicBezTo>
                  <a:cubicBezTo>
                    <a:pt x="51473" y="47270"/>
                    <a:pt x="0" y="90314"/>
                    <a:pt x="0" y="90314"/>
                  </a:cubicBezTo>
                  <a:cubicBezTo>
                    <a:pt x="0" y="90314"/>
                    <a:pt x="183014" y="115927"/>
                    <a:pt x="258251" y="162790"/>
                  </a:cubicBezTo>
                  <a:cubicBezTo>
                    <a:pt x="333499" y="209643"/>
                    <a:pt x="404527" y="282119"/>
                    <a:pt x="404527" y="282119"/>
                  </a:cubicBezTo>
                  <a:lnTo>
                    <a:pt x="361740" y="45699"/>
                  </a:ln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AA64E04-CD55-B85F-DD31-A862DE44BEC9}"/>
                </a:ext>
              </a:extLst>
            </p:cNvPr>
            <p:cNvSpPr/>
            <p:nvPr/>
          </p:nvSpPr>
          <p:spPr>
            <a:xfrm>
              <a:off x="6255469" y="5015882"/>
              <a:ext cx="895350" cy="371475"/>
            </a:xfrm>
            <a:custGeom>
              <a:avLst/>
              <a:gdLst>
                <a:gd name="connsiteX0" fmla="*/ 90140 w 895350"/>
                <a:gd name="connsiteY0" fmla="*/ 0 h 371475"/>
                <a:gd name="connsiteX1" fmla="*/ 1262 w 895350"/>
                <a:gd name="connsiteY1" fmla="*/ 255137 h 371475"/>
                <a:gd name="connsiteX2" fmla="*/ 397160 w 895350"/>
                <a:gd name="connsiteY2" fmla="*/ 356559 h 371475"/>
                <a:gd name="connsiteX3" fmla="*/ 850873 w 895350"/>
                <a:gd name="connsiteY3" fmla="*/ 323726 h 371475"/>
                <a:gd name="connsiteX4" fmla="*/ 794314 w 895350"/>
                <a:gd name="connsiteY4" fmla="*/ 30585 h 371475"/>
                <a:gd name="connsiteX5" fmla="*/ 398322 w 895350"/>
                <a:gd name="connsiteY5" fmla="*/ 70476 h 371475"/>
                <a:gd name="connsiteX6" fmla="*/ 90140 w 895350"/>
                <a:gd name="connsiteY6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350" h="371475">
                  <a:moveTo>
                    <a:pt x="90140" y="0"/>
                  </a:moveTo>
                  <a:cubicBezTo>
                    <a:pt x="30752" y="20450"/>
                    <a:pt x="-7567" y="73752"/>
                    <a:pt x="1262" y="255137"/>
                  </a:cubicBezTo>
                  <a:cubicBezTo>
                    <a:pt x="1262" y="255137"/>
                    <a:pt x="179532" y="321869"/>
                    <a:pt x="397160" y="356559"/>
                  </a:cubicBezTo>
                  <a:cubicBezTo>
                    <a:pt x="649286" y="396745"/>
                    <a:pt x="787989" y="356759"/>
                    <a:pt x="850873" y="323726"/>
                  </a:cubicBezTo>
                  <a:cubicBezTo>
                    <a:pt x="913757" y="290694"/>
                    <a:pt x="931274" y="12411"/>
                    <a:pt x="794314" y="30585"/>
                  </a:cubicBezTo>
                  <a:cubicBezTo>
                    <a:pt x="746117" y="36976"/>
                    <a:pt x="539720" y="108280"/>
                    <a:pt x="398322" y="70476"/>
                  </a:cubicBezTo>
                  <a:cubicBezTo>
                    <a:pt x="267458" y="35490"/>
                    <a:pt x="90140" y="0"/>
                    <a:pt x="9014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7F81462-1AA9-C0B1-2C76-BFD745B976D1}"/>
                </a:ext>
              </a:extLst>
            </p:cNvPr>
            <p:cNvSpPr/>
            <p:nvPr/>
          </p:nvSpPr>
          <p:spPr>
            <a:xfrm>
              <a:off x="6708550" y="4897594"/>
              <a:ext cx="361950" cy="161925"/>
            </a:xfrm>
            <a:custGeom>
              <a:avLst/>
              <a:gdLst>
                <a:gd name="connsiteX0" fmla="*/ 0 w 361950"/>
                <a:gd name="connsiteY0" fmla="*/ 115344 h 161925"/>
                <a:gd name="connsiteX1" fmla="*/ 160010 w 361950"/>
                <a:gd name="connsiteY1" fmla="*/ 54679 h 161925"/>
                <a:gd name="connsiteX2" fmla="*/ 260490 w 361950"/>
                <a:gd name="connsiteY2" fmla="*/ 8464 h 161925"/>
                <a:gd name="connsiteX3" fmla="*/ 330498 w 361950"/>
                <a:gd name="connsiteY3" fmla="*/ 11027 h 161925"/>
                <a:gd name="connsiteX4" fmla="*/ 255937 w 361950"/>
                <a:gd name="connsiteY4" fmla="*/ 44355 h 161925"/>
                <a:gd name="connsiteX5" fmla="*/ 214817 w 361950"/>
                <a:gd name="connsiteY5" fmla="*/ 73892 h 161925"/>
                <a:gd name="connsiteX6" fmla="*/ 298409 w 361950"/>
                <a:gd name="connsiteY6" fmla="*/ 64414 h 161925"/>
                <a:gd name="connsiteX7" fmla="*/ 364827 w 361950"/>
                <a:gd name="connsiteY7" fmla="*/ 69596 h 161925"/>
                <a:gd name="connsiteX8" fmla="*/ 338852 w 361950"/>
                <a:gd name="connsiteY8" fmla="*/ 94094 h 161925"/>
                <a:gd name="connsiteX9" fmla="*/ 291760 w 361950"/>
                <a:gd name="connsiteY9" fmla="*/ 106296 h 161925"/>
                <a:gd name="connsiteX10" fmla="*/ 339137 w 361950"/>
                <a:gd name="connsiteY10" fmla="*/ 116173 h 161925"/>
                <a:gd name="connsiteX11" fmla="*/ 304419 w 361950"/>
                <a:gd name="connsiteY11" fmla="*/ 138900 h 161925"/>
                <a:gd name="connsiteX12" fmla="*/ 253841 w 361950"/>
                <a:gd name="connsiteY12" fmla="*/ 149606 h 161925"/>
                <a:gd name="connsiteX13" fmla="*/ 202387 w 361950"/>
                <a:gd name="connsiteY13" fmla="*/ 170456 h 161925"/>
                <a:gd name="connsiteX14" fmla="*/ 0 w 361950"/>
                <a:gd name="connsiteY14" fmla="*/ 1153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1950" h="161925">
                  <a:moveTo>
                    <a:pt x="0" y="115344"/>
                  </a:moveTo>
                  <a:cubicBezTo>
                    <a:pt x="46215" y="101809"/>
                    <a:pt x="126902" y="72796"/>
                    <a:pt x="160010" y="54679"/>
                  </a:cubicBezTo>
                  <a:cubicBezTo>
                    <a:pt x="193119" y="36554"/>
                    <a:pt x="218675" y="17075"/>
                    <a:pt x="260490" y="8464"/>
                  </a:cubicBezTo>
                  <a:cubicBezTo>
                    <a:pt x="302305" y="-146"/>
                    <a:pt x="321831" y="-6233"/>
                    <a:pt x="330498" y="11027"/>
                  </a:cubicBezTo>
                  <a:cubicBezTo>
                    <a:pt x="339166" y="28276"/>
                    <a:pt x="271872" y="40887"/>
                    <a:pt x="255937" y="44355"/>
                  </a:cubicBezTo>
                  <a:cubicBezTo>
                    <a:pt x="240001" y="47821"/>
                    <a:pt x="214817" y="73892"/>
                    <a:pt x="214817" y="73892"/>
                  </a:cubicBezTo>
                  <a:cubicBezTo>
                    <a:pt x="214817" y="73892"/>
                    <a:pt x="268567" y="65586"/>
                    <a:pt x="298409" y="64414"/>
                  </a:cubicBezTo>
                  <a:cubicBezTo>
                    <a:pt x="328251" y="63243"/>
                    <a:pt x="348567" y="58728"/>
                    <a:pt x="364827" y="69596"/>
                  </a:cubicBezTo>
                  <a:cubicBezTo>
                    <a:pt x="381086" y="80464"/>
                    <a:pt x="360331" y="93865"/>
                    <a:pt x="338852" y="94094"/>
                  </a:cubicBezTo>
                  <a:cubicBezTo>
                    <a:pt x="317363" y="94323"/>
                    <a:pt x="291760" y="106296"/>
                    <a:pt x="291760" y="106296"/>
                  </a:cubicBezTo>
                  <a:cubicBezTo>
                    <a:pt x="291760" y="106296"/>
                    <a:pt x="329622" y="108963"/>
                    <a:pt x="339137" y="116173"/>
                  </a:cubicBezTo>
                  <a:cubicBezTo>
                    <a:pt x="348653" y="123383"/>
                    <a:pt x="335471" y="134271"/>
                    <a:pt x="304419" y="138900"/>
                  </a:cubicBezTo>
                  <a:cubicBezTo>
                    <a:pt x="273367" y="143529"/>
                    <a:pt x="253841" y="149606"/>
                    <a:pt x="253841" y="149606"/>
                  </a:cubicBezTo>
                  <a:cubicBezTo>
                    <a:pt x="253841" y="149606"/>
                    <a:pt x="242926" y="173132"/>
                    <a:pt x="202387" y="170456"/>
                  </a:cubicBezTo>
                  <a:cubicBezTo>
                    <a:pt x="161858" y="167760"/>
                    <a:pt x="0" y="115344"/>
                    <a:pt x="0" y="115344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92B24A5-2E69-4518-0CDD-67DFAA847952}"/>
                </a:ext>
              </a:extLst>
            </p:cNvPr>
            <p:cNvSpPr/>
            <p:nvPr/>
          </p:nvSpPr>
          <p:spPr>
            <a:xfrm>
              <a:off x="6824765" y="5033927"/>
              <a:ext cx="171450" cy="47625"/>
            </a:xfrm>
            <a:custGeom>
              <a:avLst/>
              <a:gdLst>
                <a:gd name="connsiteX0" fmla="*/ 154953 w 171450"/>
                <a:gd name="connsiteY0" fmla="*/ 738 h 47625"/>
                <a:gd name="connsiteX1" fmla="*/ 0 w 171450"/>
                <a:gd name="connsiteY1" fmla="*/ 25579 h 47625"/>
                <a:gd name="connsiteX2" fmla="*/ 629 w 171450"/>
                <a:gd name="connsiteY2" fmla="*/ 30294 h 47625"/>
                <a:gd name="connsiteX3" fmla="*/ 162 w 171450"/>
                <a:gd name="connsiteY3" fmla="*/ 52163 h 47625"/>
                <a:gd name="connsiteX4" fmla="*/ 99498 w 171450"/>
                <a:gd name="connsiteY4" fmla="*/ 43591 h 47625"/>
                <a:gd name="connsiteX5" fmla="*/ 154743 w 171450"/>
                <a:gd name="connsiteY5" fmla="*/ 28513 h 47625"/>
                <a:gd name="connsiteX6" fmla="*/ 154953 w 171450"/>
                <a:gd name="connsiteY6" fmla="*/ 73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47625">
                  <a:moveTo>
                    <a:pt x="154953" y="738"/>
                  </a:moveTo>
                  <a:cubicBezTo>
                    <a:pt x="94164" y="10768"/>
                    <a:pt x="42948" y="18959"/>
                    <a:pt x="0" y="25579"/>
                  </a:cubicBezTo>
                  <a:cubicBezTo>
                    <a:pt x="210" y="27151"/>
                    <a:pt x="419" y="28722"/>
                    <a:pt x="629" y="30294"/>
                  </a:cubicBezTo>
                  <a:cubicBezTo>
                    <a:pt x="905" y="37704"/>
                    <a:pt x="714" y="44982"/>
                    <a:pt x="162" y="52163"/>
                  </a:cubicBezTo>
                  <a:cubicBezTo>
                    <a:pt x="35481" y="51011"/>
                    <a:pt x="76076" y="49411"/>
                    <a:pt x="99498" y="43591"/>
                  </a:cubicBezTo>
                  <a:cubicBezTo>
                    <a:pt x="131721" y="35571"/>
                    <a:pt x="143504" y="33075"/>
                    <a:pt x="154743" y="28513"/>
                  </a:cubicBezTo>
                  <a:cubicBezTo>
                    <a:pt x="174327" y="20550"/>
                    <a:pt x="187366" y="-4606"/>
                    <a:pt x="154953" y="738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E0AF35F-F571-6176-889C-DB60EA3BE137}"/>
                </a:ext>
              </a:extLst>
            </p:cNvPr>
            <p:cNvSpPr/>
            <p:nvPr/>
          </p:nvSpPr>
          <p:spPr>
            <a:xfrm>
              <a:off x="5829726" y="5058676"/>
              <a:ext cx="371475" cy="47625"/>
            </a:xfrm>
            <a:custGeom>
              <a:avLst/>
              <a:gdLst>
                <a:gd name="connsiteX0" fmla="*/ 379914 w 371475"/>
                <a:gd name="connsiteY0" fmla="*/ 55657 h 47625"/>
                <a:gd name="connsiteX1" fmla="*/ 0 w 371475"/>
                <a:gd name="connsiteY1" fmla="*/ 8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1475" h="47625">
                  <a:moveTo>
                    <a:pt x="379914" y="55657"/>
                  </a:moveTo>
                  <a:cubicBezTo>
                    <a:pt x="260175" y="14080"/>
                    <a:pt x="127349" y="-4341"/>
                    <a:pt x="0" y="859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F3D1812-9519-372D-10BE-8938407B4CB7}"/>
                </a:ext>
              </a:extLst>
            </p:cNvPr>
            <p:cNvSpPr/>
            <p:nvPr/>
          </p:nvSpPr>
          <p:spPr>
            <a:xfrm>
              <a:off x="5876437" y="5334608"/>
              <a:ext cx="609600" cy="38100"/>
            </a:xfrm>
            <a:custGeom>
              <a:avLst/>
              <a:gdLst>
                <a:gd name="connsiteX0" fmla="*/ 0 w 609600"/>
                <a:gd name="connsiteY0" fmla="*/ 40481 h 38100"/>
                <a:gd name="connsiteX1" fmla="*/ 612667 w 609600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9600" h="38100">
                  <a:moveTo>
                    <a:pt x="0" y="40481"/>
                  </a:moveTo>
                  <a:cubicBezTo>
                    <a:pt x="213550" y="49949"/>
                    <a:pt x="419538" y="14535"/>
                    <a:pt x="612667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D532CE8-53A9-1DF1-A9BF-58E477E8D494}"/>
                </a:ext>
              </a:extLst>
            </p:cNvPr>
            <p:cNvSpPr/>
            <p:nvPr/>
          </p:nvSpPr>
          <p:spPr>
            <a:xfrm>
              <a:off x="6254131" y="5058659"/>
              <a:ext cx="857250" cy="323850"/>
            </a:xfrm>
            <a:custGeom>
              <a:avLst/>
              <a:gdLst>
                <a:gd name="connsiteX0" fmla="*/ 859307 w 857250"/>
                <a:gd name="connsiteY0" fmla="*/ 280178 h 323850"/>
                <a:gd name="connsiteX1" fmla="*/ 396345 w 857250"/>
                <a:gd name="connsiteY1" fmla="*/ 315058 h 323850"/>
                <a:gd name="connsiteX2" fmla="*/ 147866 w 857250"/>
                <a:gd name="connsiteY2" fmla="*/ 249812 h 323850"/>
                <a:gd name="connsiteX3" fmla="*/ 5448 w 857250"/>
                <a:gd name="connsiteY3" fmla="*/ 218113 h 323850"/>
                <a:gd name="connsiteX4" fmla="*/ 35214 w 857250"/>
                <a:gd name="connsiteY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0" h="323850">
                  <a:moveTo>
                    <a:pt x="859307" y="280178"/>
                  </a:moveTo>
                  <a:cubicBezTo>
                    <a:pt x="722405" y="348863"/>
                    <a:pt x="522027" y="339252"/>
                    <a:pt x="396345" y="315058"/>
                  </a:cubicBezTo>
                  <a:cubicBezTo>
                    <a:pt x="310572" y="298552"/>
                    <a:pt x="230743" y="271577"/>
                    <a:pt x="147866" y="249812"/>
                  </a:cubicBezTo>
                  <a:cubicBezTo>
                    <a:pt x="95841" y="236153"/>
                    <a:pt x="59674" y="227619"/>
                    <a:pt x="5448" y="218113"/>
                  </a:cubicBezTo>
                  <a:cubicBezTo>
                    <a:pt x="5448" y="218113"/>
                    <a:pt x="-18860" y="68885"/>
                    <a:pt x="35214" y="0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97DB0F5-E8D4-C780-2325-397003223014}"/>
                </a:ext>
              </a:extLst>
            </p:cNvPr>
            <p:cNvSpPr/>
            <p:nvPr/>
          </p:nvSpPr>
          <p:spPr>
            <a:xfrm>
              <a:off x="6349448" y="5016596"/>
              <a:ext cx="495300" cy="76200"/>
            </a:xfrm>
            <a:custGeom>
              <a:avLst/>
              <a:gdLst>
                <a:gd name="connsiteX0" fmla="*/ 0 w 495300"/>
                <a:gd name="connsiteY0" fmla="*/ 0 h 76200"/>
                <a:gd name="connsiteX1" fmla="*/ 500120 w 495300"/>
                <a:gd name="connsiteY1" fmla="*/ 7921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0" h="76200">
                  <a:moveTo>
                    <a:pt x="0" y="0"/>
                  </a:moveTo>
                  <a:cubicBezTo>
                    <a:pt x="85992" y="13354"/>
                    <a:pt x="343062" y="110966"/>
                    <a:pt x="500120" y="79219"/>
                  </a:cubicBezTo>
                </a:path>
              </a:pathLst>
            </a:custGeom>
            <a:noFill/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C68E2EE-913C-EA9F-BFDE-9FB84982F27B}"/>
                </a:ext>
              </a:extLst>
            </p:cNvPr>
            <p:cNvSpPr/>
            <p:nvPr/>
          </p:nvSpPr>
          <p:spPr>
            <a:xfrm>
              <a:off x="6651651" y="3516730"/>
              <a:ext cx="104775" cy="190500"/>
            </a:xfrm>
            <a:custGeom>
              <a:avLst/>
              <a:gdLst>
                <a:gd name="connsiteX0" fmla="*/ 6750 w 104775"/>
                <a:gd name="connsiteY0" fmla="*/ 82728 h 190500"/>
                <a:gd name="connsiteX1" fmla="*/ 73949 w 104775"/>
                <a:gd name="connsiteY1" fmla="*/ 41 h 190500"/>
                <a:gd name="connsiteX2" fmla="*/ 87484 w 104775"/>
                <a:gd name="connsiteY2" fmla="*/ 96691 h 190500"/>
                <a:gd name="connsiteX3" fmla="*/ 52613 w 104775"/>
                <a:gd name="connsiteY3" fmla="*/ 186817 h 190500"/>
                <a:gd name="connsiteX4" fmla="*/ 4502 w 104775"/>
                <a:gd name="connsiteY4" fmla="*/ 161918 h 190500"/>
                <a:gd name="connsiteX5" fmla="*/ 6750 w 104775"/>
                <a:gd name="connsiteY5" fmla="*/ 8272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90500">
                  <a:moveTo>
                    <a:pt x="6750" y="82728"/>
                  </a:moveTo>
                  <a:cubicBezTo>
                    <a:pt x="6750" y="82728"/>
                    <a:pt x="2835" y="-2131"/>
                    <a:pt x="73949" y="41"/>
                  </a:cubicBezTo>
                  <a:cubicBezTo>
                    <a:pt x="119326" y="1432"/>
                    <a:pt x="122841" y="43027"/>
                    <a:pt x="87484" y="96691"/>
                  </a:cubicBezTo>
                  <a:cubicBezTo>
                    <a:pt x="72596" y="119284"/>
                    <a:pt x="71101" y="170396"/>
                    <a:pt x="52613" y="186817"/>
                  </a:cubicBezTo>
                  <a:cubicBezTo>
                    <a:pt x="30143" y="206791"/>
                    <a:pt x="11331" y="175968"/>
                    <a:pt x="4502" y="161918"/>
                  </a:cubicBezTo>
                  <a:cubicBezTo>
                    <a:pt x="-6804" y="138696"/>
                    <a:pt x="6750" y="82728"/>
                    <a:pt x="6750" y="82728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90C73E0-BB14-D41F-27F2-5BFB92C3E267}"/>
                </a:ext>
              </a:extLst>
            </p:cNvPr>
            <p:cNvSpPr/>
            <p:nvPr/>
          </p:nvSpPr>
          <p:spPr>
            <a:xfrm>
              <a:off x="6686014" y="3551995"/>
              <a:ext cx="47625" cy="114300"/>
            </a:xfrm>
            <a:custGeom>
              <a:avLst/>
              <a:gdLst>
                <a:gd name="connsiteX0" fmla="*/ 13973 w 47625"/>
                <a:gd name="connsiteY0" fmla="*/ 8201 h 114300"/>
                <a:gd name="connsiteX1" fmla="*/ 50282 w 47625"/>
                <a:gd name="connsiteY1" fmla="*/ 24955 h 114300"/>
                <a:gd name="connsiteX2" fmla="*/ 23746 w 47625"/>
                <a:gd name="connsiteY2" fmla="*/ 91992 h 114300"/>
                <a:gd name="connsiteX3" fmla="*/ 0 w 47625"/>
                <a:gd name="connsiteY3" fmla="*/ 121319 h 114300"/>
                <a:gd name="connsiteX4" fmla="*/ 13973 w 47625"/>
                <a:gd name="connsiteY4" fmla="*/ 820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114300">
                  <a:moveTo>
                    <a:pt x="13973" y="8201"/>
                  </a:moveTo>
                  <a:cubicBezTo>
                    <a:pt x="39110" y="-5763"/>
                    <a:pt x="67046" y="-2972"/>
                    <a:pt x="50282" y="24955"/>
                  </a:cubicBezTo>
                  <a:cubicBezTo>
                    <a:pt x="33518" y="52882"/>
                    <a:pt x="22355" y="61264"/>
                    <a:pt x="23746" y="91992"/>
                  </a:cubicBezTo>
                  <a:cubicBezTo>
                    <a:pt x="25032" y="120205"/>
                    <a:pt x="0" y="121319"/>
                    <a:pt x="0" y="121319"/>
                  </a:cubicBezTo>
                  <a:lnTo>
                    <a:pt x="13973" y="8201"/>
                  </a:lnTo>
                  <a:close/>
                </a:path>
              </a:pathLst>
            </a:custGeom>
            <a:solidFill>
              <a:srgbClr val="E7A6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56352A4-477E-A31E-F3FC-30B64E8689AE}"/>
                </a:ext>
              </a:extLst>
            </p:cNvPr>
            <p:cNvSpPr/>
            <p:nvPr/>
          </p:nvSpPr>
          <p:spPr>
            <a:xfrm>
              <a:off x="6170755" y="3516730"/>
              <a:ext cx="104775" cy="190500"/>
            </a:xfrm>
            <a:custGeom>
              <a:avLst/>
              <a:gdLst>
                <a:gd name="connsiteX0" fmla="*/ 104579 w 104775"/>
                <a:gd name="connsiteY0" fmla="*/ 82728 h 190500"/>
                <a:gd name="connsiteX1" fmla="*/ 37389 w 104775"/>
                <a:gd name="connsiteY1" fmla="*/ 41 h 190500"/>
                <a:gd name="connsiteX2" fmla="*/ 23845 w 104775"/>
                <a:gd name="connsiteY2" fmla="*/ 96691 h 190500"/>
                <a:gd name="connsiteX3" fmla="*/ 58716 w 104775"/>
                <a:gd name="connsiteY3" fmla="*/ 186817 h 190500"/>
                <a:gd name="connsiteX4" fmla="*/ 106827 w 104775"/>
                <a:gd name="connsiteY4" fmla="*/ 161918 h 190500"/>
                <a:gd name="connsiteX5" fmla="*/ 104579 w 104775"/>
                <a:gd name="connsiteY5" fmla="*/ 82728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90500">
                  <a:moveTo>
                    <a:pt x="104579" y="82728"/>
                  </a:moveTo>
                  <a:cubicBezTo>
                    <a:pt x="104579" y="82728"/>
                    <a:pt x="108493" y="-2131"/>
                    <a:pt x="37389" y="41"/>
                  </a:cubicBezTo>
                  <a:cubicBezTo>
                    <a:pt x="-7997" y="1432"/>
                    <a:pt x="-11512" y="43027"/>
                    <a:pt x="23845" y="96691"/>
                  </a:cubicBezTo>
                  <a:cubicBezTo>
                    <a:pt x="38732" y="119284"/>
                    <a:pt x="40237" y="170396"/>
                    <a:pt x="58716" y="186817"/>
                  </a:cubicBezTo>
                  <a:cubicBezTo>
                    <a:pt x="81185" y="206791"/>
                    <a:pt x="99997" y="175968"/>
                    <a:pt x="106827" y="161918"/>
                  </a:cubicBezTo>
                  <a:cubicBezTo>
                    <a:pt x="118142" y="138696"/>
                    <a:pt x="104579" y="82728"/>
                    <a:pt x="104579" y="82728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3AD12EC-0EAD-4A40-B25E-9A0E8B03A360}"/>
                </a:ext>
              </a:extLst>
            </p:cNvPr>
            <p:cNvSpPr/>
            <p:nvPr/>
          </p:nvSpPr>
          <p:spPr>
            <a:xfrm>
              <a:off x="6200104" y="3551995"/>
              <a:ext cx="47625" cy="114300"/>
            </a:xfrm>
            <a:custGeom>
              <a:avLst/>
              <a:gdLst>
                <a:gd name="connsiteX0" fmla="*/ 41397 w 47625"/>
                <a:gd name="connsiteY0" fmla="*/ 8201 h 114300"/>
                <a:gd name="connsiteX1" fmla="*/ 5087 w 47625"/>
                <a:gd name="connsiteY1" fmla="*/ 24955 h 114300"/>
                <a:gd name="connsiteX2" fmla="*/ 31624 w 47625"/>
                <a:gd name="connsiteY2" fmla="*/ 91992 h 114300"/>
                <a:gd name="connsiteX3" fmla="*/ 55361 w 47625"/>
                <a:gd name="connsiteY3" fmla="*/ 121319 h 114300"/>
                <a:gd name="connsiteX4" fmla="*/ 41397 w 47625"/>
                <a:gd name="connsiteY4" fmla="*/ 820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114300">
                  <a:moveTo>
                    <a:pt x="41397" y="8201"/>
                  </a:moveTo>
                  <a:cubicBezTo>
                    <a:pt x="16260" y="-5763"/>
                    <a:pt x="-11677" y="-2972"/>
                    <a:pt x="5087" y="24955"/>
                  </a:cubicBezTo>
                  <a:cubicBezTo>
                    <a:pt x="21842" y="52882"/>
                    <a:pt x="33015" y="61264"/>
                    <a:pt x="31624" y="91992"/>
                  </a:cubicBezTo>
                  <a:cubicBezTo>
                    <a:pt x="30338" y="120205"/>
                    <a:pt x="55361" y="121319"/>
                    <a:pt x="55361" y="121319"/>
                  </a:cubicBezTo>
                  <a:lnTo>
                    <a:pt x="41397" y="8201"/>
                  </a:lnTo>
                  <a:close/>
                </a:path>
              </a:pathLst>
            </a:custGeom>
            <a:solidFill>
              <a:srgbClr val="E7A6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E5C8CA1-68D0-15D5-7BAB-2ED7A7A15EBA}"/>
                </a:ext>
              </a:extLst>
            </p:cNvPr>
            <p:cNvSpPr/>
            <p:nvPr/>
          </p:nvSpPr>
          <p:spPr>
            <a:xfrm>
              <a:off x="6205329" y="3180519"/>
              <a:ext cx="523875" cy="714375"/>
            </a:xfrm>
            <a:custGeom>
              <a:avLst/>
              <a:gdLst>
                <a:gd name="connsiteX0" fmla="*/ 525139 w 523875"/>
                <a:gd name="connsiteY0" fmla="*/ 211236 h 714375"/>
                <a:gd name="connsiteX1" fmla="*/ 510785 w 523875"/>
                <a:gd name="connsiteY1" fmla="*/ 297571 h 714375"/>
                <a:gd name="connsiteX2" fmla="*/ 505384 w 523875"/>
                <a:gd name="connsiteY2" fmla="*/ 331737 h 714375"/>
                <a:gd name="connsiteX3" fmla="*/ 464017 w 523875"/>
                <a:gd name="connsiteY3" fmla="*/ 592769 h 714375"/>
                <a:gd name="connsiteX4" fmla="*/ 343411 w 523875"/>
                <a:gd name="connsiteY4" fmla="*/ 702859 h 714375"/>
                <a:gd name="connsiteX5" fmla="*/ 187391 w 523875"/>
                <a:gd name="connsiteY5" fmla="*/ 698697 h 714375"/>
                <a:gd name="connsiteX6" fmla="*/ 61376 w 523875"/>
                <a:gd name="connsiteY6" fmla="*/ 592769 h 714375"/>
                <a:gd name="connsiteX7" fmla="*/ 19113 w 523875"/>
                <a:gd name="connsiteY7" fmla="*/ 325650 h 714375"/>
                <a:gd name="connsiteX8" fmla="*/ 14217 w 523875"/>
                <a:gd name="connsiteY8" fmla="*/ 294637 h 714375"/>
                <a:gd name="connsiteX9" fmla="*/ 206 w 523875"/>
                <a:gd name="connsiteY9" fmla="*/ 211226 h 714375"/>
                <a:gd name="connsiteX10" fmla="*/ 262696 w 523875"/>
                <a:gd name="connsiteY10" fmla="*/ 0 h 714375"/>
                <a:gd name="connsiteX11" fmla="*/ 525139 w 523875"/>
                <a:gd name="connsiteY11" fmla="*/ 211236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3875" h="714375">
                  <a:moveTo>
                    <a:pt x="525139" y="211236"/>
                  </a:moveTo>
                  <a:cubicBezTo>
                    <a:pt x="523395" y="238763"/>
                    <a:pt x="517938" y="256661"/>
                    <a:pt x="510785" y="297571"/>
                  </a:cubicBezTo>
                  <a:cubicBezTo>
                    <a:pt x="509099" y="307419"/>
                    <a:pt x="507241" y="318678"/>
                    <a:pt x="505384" y="331737"/>
                  </a:cubicBezTo>
                  <a:cubicBezTo>
                    <a:pt x="490696" y="433607"/>
                    <a:pt x="472065" y="572119"/>
                    <a:pt x="464017" y="592769"/>
                  </a:cubicBezTo>
                  <a:cubicBezTo>
                    <a:pt x="450729" y="627040"/>
                    <a:pt x="377968" y="682543"/>
                    <a:pt x="343411" y="702859"/>
                  </a:cubicBezTo>
                  <a:cubicBezTo>
                    <a:pt x="308854" y="723176"/>
                    <a:pt x="221958" y="719014"/>
                    <a:pt x="187391" y="698697"/>
                  </a:cubicBezTo>
                  <a:cubicBezTo>
                    <a:pt x="152835" y="678380"/>
                    <a:pt x="74663" y="627050"/>
                    <a:pt x="61376" y="592769"/>
                  </a:cubicBezTo>
                  <a:cubicBezTo>
                    <a:pt x="53213" y="571719"/>
                    <a:pt x="33915" y="429216"/>
                    <a:pt x="19113" y="325650"/>
                  </a:cubicBezTo>
                  <a:cubicBezTo>
                    <a:pt x="17427" y="313830"/>
                    <a:pt x="15789" y="303638"/>
                    <a:pt x="14217" y="294637"/>
                  </a:cubicBezTo>
                  <a:cubicBezTo>
                    <a:pt x="7245" y="254279"/>
                    <a:pt x="1892" y="238354"/>
                    <a:pt x="206" y="211226"/>
                  </a:cubicBezTo>
                  <a:cubicBezTo>
                    <a:pt x="-5089" y="125168"/>
                    <a:pt x="91770" y="0"/>
                    <a:pt x="262696" y="0"/>
                  </a:cubicBezTo>
                  <a:cubicBezTo>
                    <a:pt x="464864" y="10"/>
                    <a:pt x="530482" y="125178"/>
                    <a:pt x="525139" y="211236"/>
                  </a:cubicBezTo>
                  <a:close/>
                </a:path>
              </a:pathLst>
            </a:custGeom>
            <a:solidFill>
              <a:srgbClr val="EDBD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9064E3F-9DAA-B92A-FF56-C21865DEBBFF}"/>
                </a:ext>
              </a:extLst>
            </p:cNvPr>
            <p:cNvSpPr/>
            <p:nvPr/>
          </p:nvSpPr>
          <p:spPr>
            <a:xfrm>
              <a:off x="6275010" y="3211245"/>
              <a:ext cx="390525" cy="114300"/>
            </a:xfrm>
            <a:custGeom>
              <a:avLst/>
              <a:gdLst>
                <a:gd name="connsiteX0" fmla="*/ 0 w 390525"/>
                <a:gd name="connsiteY0" fmla="*/ 115731 h 114300"/>
                <a:gd name="connsiteX1" fmla="*/ 343548 w 390525"/>
                <a:gd name="connsiteY1" fmla="*/ 90595 h 114300"/>
                <a:gd name="connsiteX2" fmla="*/ 398326 w 390525"/>
                <a:gd name="connsiteY2" fmla="*/ 53904 h 114300"/>
                <a:gd name="connsiteX3" fmla="*/ 175250 w 390525"/>
                <a:gd name="connsiteY3" fmla="*/ 12 h 114300"/>
                <a:gd name="connsiteX4" fmla="*/ 0 w 390525"/>
                <a:gd name="connsiteY4" fmla="*/ 11573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525" h="114300">
                  <a:moveTo>
                    <a:pt x="0" y="115731"/>
                  </a:moveTo>
                  <a:cubicBezTo>
                    <a:pt x="0" y="115731"/>
                    <a:pt x="139655" y="79422"/>
                    <a:pt x="343548" y="90595"/>
                  </a:cubicBezTo>
                  <a:lnTo>
                    <a:pt x="398326" y="53904"/>
                  </a:lnTo>
                  <a:cubicBezTo>
                    <a:pt x="398326" y="53904"/>
                    <a:pt x="301609" y="-922"/>
                    <a:pt x="175250" y="12"/>
                  </a:cubicBezTo>
                  <a:cubicBezTo>
                    <a:pt x="48892" y="945"/>
                    <a:pt x="0" y="115731"/>
                    <a:pt x="0" y="115731"/>
                  </a:cubicBezTo>
                  <a:close/>
                </a:path>
              </a:pathLst>
            </a:custGeom>
            <a:solidFill>
              <a:srgbClr val="E1D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19D9BD5-7087-7887-400C-5C48414AE50B}"/>
                </a:ext>
              </a:extLst>
            </p:cNvPr>
            <p:cNvSpPr/>
            <p:nvPr/>
          </p:nvSpPr>
          <p:spPr>
            <a:xfrm>
              <a:off x="6188223" y="3107709"/>
              <a:ext cx="552450" cy="514350"/>
            </a:xfrm>
            <a:custGeom>
              <a:avLst/>
              <a:gdLst>
                <a:gd name="connsiteX0" fmla="*/ 534501 w 552450"/>
                <a:gd name="connsiteY0" fmla="*/ 348321 h 514350"/>
                <a:gd name="connsiteX1" fmla="*/ 526995 w 552450"/>
                <a:gd name="connsiteY1" fmla="*/ 369038 h 514350"/>
                <a:gd name="connsiteX2" fmla="*/ 527900 w 552450"/>
                <a:gd name="connsiteY2" fmla="*/ 370390 h 514350"/>
                <a:gd name="connsiteX3" fmla="*/ 522499 w 552450"/>
                <a:gd name="connsiteY3" fmla="*/ 404557 h 514350"/>
                <a:gd name="connsiteX4" fmla="*/ 511279 w 552450"/>
                <a:gd name="connsiteY4" fmla="*/ 483233 h 514350"/>
                <a:gd name="connsiteX5" fmla="*/ 482589 w 552450"/>
                <a:gd name="connsiteY5" fmla="*/ 518457 h 514350"/>
                <a:gd name="connsiteX6" fmla="*/ 508888 w 552450"/>
                <a:gd name="connsiteY6" fmla="*/ 368133 h 514350"/>
                <a:gd name="connsiteX7" fmla="*/ 508735 w 552450"/>
                <a:gd name="connsiteY7" fmla="*/ 367809 h 514350"/>
                <a:gd name="connsiteX8" fmla="*/ 478151 w 552450"/>
                <a:gd name="connsiteY8" fmla="*/ 234926 h 514350"/>
                <a:gd name="connsiteX9" fmla="*/ 467511 w 552450"/>
                <a:gd name="connsiteY9" fmla="*/ 166251 h 514350"/>
                <a:gd name="connsiteX10" fmla="*/ 421677 w 552450"/>
                <a:gd name="connsiteY10" fmla="*/ 168279 h 514350"/>
                <a:gd name="connsiteX11" fmla="*/ 229244 w 552450"/>
                <a:gd name="connsiteY11" fmla="*/ 171794 h 514350"/>
                <a:gd name="connsiteX12" fmla="*/ 86797 w 552450"/>
                <a:gd name="connsiteY12" fmla="*/ 219276 h 514350"/>
                <a:gd name="connsiteX13" fmla="*/ 51307 w 552450"/>
                <a:gd name="connsiteY13" fmla="*/ 359056 h 514350"/>
                <a:gd name="connsiteX14" fmla="*/ 50116 w 552450"/>
                <a:gd name="connsiteY14" fmla="*/ 361104 h 514350"/>
                <a:gd name="connsiteX15" fmla="*/ 48507 w 552450"/>
                <a:gd name="connsiteY15" fmla="*/ 363885 h 514350"/>
                <a:gd name="connsiteX16" fmla="*/ 71262 w 552450"/>
                <a:gd name="connsiteY16" fmla="*/ 509655 h 514350"/>
                <a:gd name="connsiteX17" fmla="*/ 48249 w 552450"/>
                <a:gd name="connsiteY17" fmla="*/ 483243 h 514350"/>
                <a:gd name="connsiteX18" fmla="*/ 36219 w 552450"/>
                <a:gd name="connsiteY18" fmla="*/ 398489 h 514350"/>
                <a:gd name="connsiteX19" fmla="*/ 34629 w 552450"/>
                <a:gd name="connsiteY19" fmla="*/ 387878 h 514350"/>
                <a:gd name="connsiteX20" fmla="*/ 34476 w 552450"/>
                <a:gd name="connsiteY20" fmla="*/ 388135 h 514350"/>
                <a:gd name="connsiteX21" fmla="*/ 23446 w 552450"/>
                <a:gd name="connsiteY21" fmla="*/ 350140 h 514350"/>
                <a:gd name="connsiteX22" fmla="*/ 4206 w 552450"/>
                <a:gd name="connsiteY22" fmla="*/ 237688 h 514350"/>
                <a:gd name="connsiteX23" fmla="*/ 1844 w 552450"/>
                <a:gd name="connsiteY23" fmla="*/ 226887 h 514350"/>
                <a:gd name="connsiteX24" fmla="*/ 315130 w 552450"/>
                <a:gd name="connsiteY24" fmla="*/ 2001 h 514350"/>
                <a:gd name="connsiteX25" fmla="*/ 325827 w 552450"/>
                <a:gd name="connsiteY25" fmla="*/ 3240 h 514350"/>
                <a:gd name="connsiteX26" fmla="*/ 470969 w 552450"/>
                <a:gd name="connsiteY26" fmla="*/ 63238 h 514350"/>
                <a:gd name="connsiteX27" fmla="*/ 505021 w 552450"/>
                <a:gd name="connsiteY27" fmla="*/ 123274 h 514350"/>
                <a:gd name="connsiteX28" fmla="*/ 554656 w 552450"/>
                <a:gd name="connsiteY28" fmla="*/ 228973 h 514350"/>
                <a:gd name="connsiteX29" fmla="*/ 534501 w 552450"/>
                <a:gd name="connsiteY29" fmla="*/ 348321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2450" h="514350">
                  <a:moveTo>
                    <a:pt x="534501" y="348321"/>
                  </a:moveTo>
                  <a:cubicBezTo>
                    <a:pt x="531729" y="356065"/>
                    <a:pt x="529205" y="363008"/>
                    <a:pt x="526995" y="369038"/>
                  </a:cubicBezTo>
                  <a:lnTo>
                    <a:pt x="527900" y="370390"/>
                  </a:lnTo>
                  <a:cubicBezTo>
                    <a:pt x="526214" y="380239"/>
                    <a:pt x="524357" y="391498"/>
                    <a:pt x="522499" y="404557"/>
                  </a:cubicBezTo>
                  <a:cubicBezTo>
                    <a:pt x="518927" y="429350"/>
                    <a:pt x="515117" y="456325"/>
                    <a:pt x="511279" y="483233"/>
                  </a:cubicBezTo>
                  <a:lnTo>
                    <a:pt x="482589" y="518457"/>
                  </a:lnTo>
                  <a:cubicBezTo>
                    <a:pt x="495896" y="478137"/>
                    <a:pt x="504611" y="395127"/>
                    <a:pt x="508888" y="368133"/>
                  </a:cubicBezTo>
                  <a:lnTo>
                    <a:pt x="508735" y="367809"/>
                  </a:lnTo>
                  <a:cubicBezTo>
                    <a:pt x="489543" y="326080"/>
                    <a:pt x="479132" y="280846"/>
                    <a:pt x="478151" y="234926"/>
                  </a:cubicBezTo>
                  <a:lnTo>
                    <a:pt x="467511" y="166251"/>
                  </a:lnTo>
                  <a:lnTo>
                    <a:pt x="421677" y="168279"/>
                  </a:lnTo>
                  <a:cubicBezTo>
                    <a:pt x="415086" y="161526"/>
                    <a:pt x="315635" y="165155"/>
                    <a:pt x="229244" y="171794"/>
                  </a:cubicBezTo>
                  <a:cubicBezTo>
                    <a:pt x="119658" y="180233"/>
                    <a:pt x="86797" y="219276"/>
                    <a:pt x="86797" y="219276"/>
                  </a:cubicBezTo>
                  <a:cubicBezTo>
                    <a:pt x="80415" y="260434"/>
                    <a:pt x="72205" y="323032"/>
                    <a:pt x="51307" y="359056"/>
                  </a:cubicBezTo>
                  <a:lnTo>
                    <a:pt x="50116" y="361104"/>
                  </a:lnTo>
                  <a:lnTo>
                    <a:pt x="48507" y="363885"/>
                  </a:lnTo>
                  <a:cubicBezTo>
                    <a:pt x="53612" y="389840"/>
                    <a:pt x="55860" y="467098"/>
                    <a:pt x="71262" y="509655"/>
                  </a:cubicBezTo>
                  <a:lnTo>
                    <a:pt x="48249" y="483243"/>
                  </a:lnTo>
                  <a:cubicBezTo>
                    <a:pt x="44116" y="454230"/>
                    <a:pt x="40020" y="425073"/>
                    <a:pt x="36219" y="398489"/>
                  </a:cubicBezTo>
                  <a:cubicBezTo>
                    <a:pt x="35676" y="394708"/>
                    <a:pt x="35152" y="391345"/>
                    <a:pt x="34629" y="387878"/>
                  </a:cubicBezTo>
                  <a:lnTo>
                    <a:pt x="34476" y="388135"/>
                  </a:lnTo>
                  <a:cubicBezTo>
                    <a:pt x="34476" y="388135"/>
                    <a:pt x="29857" y="372429"/>
                    <a:pt x="23446" y="350140"/>
                  </a:cubicBezTo>
                  <a:cubicBezTo>
                    <a:pt x="18722" y="333710"/>
                    <a:pt x="7025" y="249566"/>
                    <a:pt x="4206" y="237688"/>
                  </a:cubicBezTo>
                  <a:cubicBezTo>
                    <a:pt x="3301" y="233973"/>
                    <a:pt x="2520" y="230373"/>
                    <a:pt x="1844" y="226887"/>
                  </a:cubicBezTo>
                  <a:cubicBezTo>
                    <a:pt x="-8215" y="174137"/>
                    <a:pt x="13255" y="-21840"/>
                    <a:pt x="315130" y="2001"/>
                  </a:cubicBezTo>
                  <a:cubicBezTo>
                    <a:pt x="318740" y="2287"/>
                    <a:pt x="322284" y="2735"/>
                    <a:pt x="325827" y="3240"/>
                  </a:cubicBezTo>
                  <a:cubicBezTo>
                    <a:pt x="425335" y="16356"/>
                    <a:pt x="470969" y="63238"/>
                    <a:pt x="470969" y="63238"/>
                  </a:cubicBezTo>
                  <a:lnTo>
                    <a:pt x="505021" y="123274"/>
                  </a:lnTo>
                  <a:cubicBezTo>
                    <a:pt x="561590" y="131713"/>
                    <a:pt x="567657" y="164469"/>
                    <a:pt x="554656" y="228973"/>
                  </a:cubicBezTo>
                  <a:cubicBezTo>
                    <a:pt x="554084" y="231754"/>
                    <a:pt x="540187" y="332386"/>
                    <a:pt x="534501" y="348321"/>
                  </a:cubicBezTo>
                  <a:close/>
                </a:path>
              </a:pathLst>
            </a:custGeom>
            <a:solidFill>
              <a:srgbClr val="42212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D13DCD0-7D62-CD39-6545-C53439723DB3}"/>
                </a:ext>
              </a:extLst>
            </p:cNvPr>
            <p:cNvSpPr/>
            <p:nvPr/>
          </p:nvSpPr>
          <p:spPr>
            <a:xfrm>
              <a:off x="5893359" y="4039751"/>
              <a:ext cx="285750" cy="523875"/>
            </a:xfrm>
            <a:custGeom>
              <a:avLst/>
              <a:gdLst>
                <a:gd name="connsiteX0" fmla="*/ 288001 w 285750"/>
                <a:gd name="connsiteY0" fmla="*/ 0 h 523875"/>
                <a:gd name="connsiteX1" fmla="*/ 289696 w 285750"/>
                <a:gd name="connsiteY1" fmla="*/ 17859 h 523875"/>
                <a:gd name="connsiteX2" fmla="*/ 288849 w 285750"/>
                <a:gd name="connsiteY2" fmla="*/ 8925 h 523875"/>
                <a:gd name="connsiteX3" fmla="*/ 289706 w 285750"/>
                <a:gd name="connsiteY3" fmla="*/ 17859 h 523875"/>
                <a:gd name="connsiteX4" fmla="*/ 132620 w 285750"/>
                <a:gd name="connsiteY4" fmla="*/ 90697 h 523875"/>
                <a:gd name="connsiteX5" fmla="*/ 21092 w 285750"/>
                <a:gd name="connsiteY5" fmla="*/ 417338 h 523875"/>
                <a:gd name="connsiteX6" fmla="*/ 146774 w 285750"/>
                <a:gd name="connsiteY6" fmla="*/ 509235 h 523875"/>
                <a:gd name="connsiteX7" fmla="*/ 139744 w 285750"/>
                <a:gd name="connsiteY7" fmla="*/ 525742 h 523875"/>
                <a:gd name="connsiteX8" fmla="*/ 4965 w 285750"/>
                <a:gd name="connsiteY8" fmla="*/ 425196 h 523875"/>
                <a:gd name="connsiteX9" fmla="*/ 117913 w 285750"/>
                <a:gd name="connsiteY9" fmla="*/ 80420 h 523875"/>
                <a:gd name="connsiteX10" fmla="*/ 288001 w 285750"/>
                <a:gd name="connsiteY10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5750" h="523875">
                  <a:moveTo>
                    <a:pt x="288001" y="0"/>
                  </a:moveTo>
                  <a:lnTo>
                    <a:pt x="289696" y="17859"/>
                  </a:lnTo>
                  <a:lnTo>
                    <a:pt x="288849" y="8925"/>
                  </a:lnTo>
                  <a:lnTo>
                    <a:pt x="289706" y="17859"/>
                  </a:lnTo>
                  <a:cubicBezTo>
                    <a:pt x="288877" y="17945"/>
                    <a:pt x="179854" y="23108"/>
                    <a:pt x="132620" y="90697"/>
                  </a:cubicBezTo>
                  <a:cubicBezTo>
                    <a:pt x="81251" y="164221"/>
                    <a:pt x="13" y="374066"/>
                    <a:pt x="21092" y="417338"/>
                  </a:cubicBezTo>
                  <a:cubicBezTo>
                    <a:pt x="44409" y="465182"/>
                    <a:pt x="145755" y="508797"/>
                    <a:pt x="146774" y="509235"/>
                  </a:cubicBezTo>
                  <a:lnTo>
                    <a:pt x="139744" y="525742"/>
                  </a:lnTo>
                  <a:cubicBezTo>
                    <a:pt x="135325" y="523856"/>
                    <a:pt x="31178" y="478993"/>
                    <a:pt x="4965" y="425196"/>
                  </a:cubicBezTo>
                  <a:cubicBezTo>
                    <a:pt x="-22609" y="368608"/>
                    <a:pt x="71555" y="146771"/>
                    <a:pt x="117913" y="80420"/>
                  </a:cubicBezTo>
                  <a:cubicBezTo>
                    <a:pt x="170015" y="5877"/>
                    <a:pt x="284277" y="352"/>
                    <a:pt x="288001" y="0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B5A8CB3-0F25-0B94-33B2-B2827AC7588D}"/>
                </a:ext>
              </a:extLst>
            </p:cNvPr>
            <p:cNvSpPr/>
            <p:nvPr/>
          </p:nvSpPr>
          <p:spPr>
            <a:xfrm>
              <a:off x="5939797" y="4039751"/>
              <a:ext cx="238125" cy="219075"/>
            </a:xfrm>
            <a:custGeom>
              <a:avLst/>
              <a:gdLst>
                <a:gd name="connsiteX0" fmla="*/ 17250 w 238125"/>
                <a:gd name="connsiteY0" fmla="*/ 228533 h 219075"/>
                <a:gd name="connsiteX1" fmla="*/ 86182 w 238125"/>
                <a:gd name="connsiteY1" fmla="*/ 90707 h 219075"/>
                <a:gd name="connsiteX2" fmla="*/ 243269 w 238125"/>
                <a:gd name="connsiteY2" fmla="*/ 17869 h 219075"/>
                <a:gd name="connsiteX3" fmla="*/ 242411 w 238125"/>
                <a:gd name="connsiteY3" fmla="*/ 8934 h 219075"/>
                <a:gd name="connsiteX4" fmla="*/ 241564 w 238125"/>
                <a:gd name="connsiteY4" fmla="*/ 0 h 219075"/>
                <a:gd name="connsiteX5" fmla="*/ 71485 w 238125"/>
                <a:gd name="connsiteY5" fmla="*/ 80429 h 219075"/>
                <a:gd name="connsiteX6" fmla="*/ 0 w 238125"/>
                <a:gd name="connsiteY6" fmla="*/ 223447 h 219075"/>
                <a:gd name="connsiteX7" fmla="*/ 17250 w 238125"/>
                <a:gd name="connsiteY7" fmla="*/ 228533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125" h="219075">
                  <a:moveTo>
                    <a:pt x="17250" y="228533"/>
                  </a:moveTo>
                  <a:cubicBezTo>
                    <a:pt x="39205" y="173603"/>
                    <a:pt x="65189" y="120767"/>
                    <a:pt x="86182" y="90707"/>
                  </a:cubicBezTo>
                  <a:cubicBezTo>
                    <a:pt x="133417" y="23108"/>
                    <a:pt x="242440" y="17945"/>
                    <a:pt x="243269" y="17869"/>
                  </a:cubicBezTo>
                  <a:lnTo>
                    <a:pt x="242411" y="8934"/>
                  </a:lnTo>
                  <a:lnTo>
                    <a:pt x="241564" y="0"/>
                  </a:lnTo>
                  <a:cubicBezTo>
                    <a:pt x="237839" y="352"/>
                    <a:pt x="123577" y="5877"/>
                    <a:pt x="71485" y="80429"/>
                  </a:cubicBezTo>
                  <a:cubicBezTo>
                    <a:pt x="51921" y="108432"/>
                    <a:pt x="23851" y="164154"/>
                    <a:pt x="0" y="223447"/>
                  </a:cubicBezTo>
                  <a:cubicBezTo>
                    <a:pt x="5763" y="225104"/>
                    <a:pt x="11516" y="226800"/>
                    <a:pt x="17250" y="228533"/>
                  </a:cubicBezTo>
                  <a:close/>
                </a:path>
              </a:pathLst>
            </a:custGeom>
            <a:solidFill>
              <a:srgbClr val="313858"/>
            </a:solidFill>
            <a:ln w="5276" cap="rnd">
              <a:solidFill>
                <a:srgbClr val="31385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E5270A6-18D8-2CED-EE88-59CE931C2159}"/>
                </a:ext>
              </a:extLst>
            </p:cNvPr>
            <p:cNvSpPr/>
            <p:nvPr/>
          </p:nvSpPr>
          <p:spPr>
            <a:xfrm>
              <a:off x="6023320" y="4532619"/>
              <a:ext cx="57150" cy="38100"/>
            </a:xfrm>
            <a:custGeom>
              <a:avLst/>
              <a:gdLst>
                <a:gd name="connsiteX0" fmla="*/ 8460 w 57150"/>
                <a:gd name="connsiteY0" fmla="*/ 364 h 38100"/>
                <a:gd name="connsiteX1" fmla="*/ 34625 w 57150"/>
                <a:gd name="connsiteY1" fmla="*/ 2 h 38100"/>
                <a:gd name="connsiteX2" fmla="*/ 58476 w 57150"/>
                <a:gd name="connsiteY2" fmla="*/ 27053 h 38100"/>
                <a:gd name="connsiteX3" fmla="*/ 58476 w 57150"/>
                <a:gd name="connsiteY3" fmla="*/ 27053 h 38100"/>
                <a:gd name="connsiteX4" fmla="*/ 28101 w 57150"/>
                <a:gd name="connsiteY4" fmla="*/ 46494 h 38100"/>
                <a:gd name="connsiteX5" fmla="*/ 3040 w 57150"/>
                <a:gd name="connsiteY5" fmla="*/ 38950 h 38100"/>
                <a:gd name="connsiteX6" fmla="*/ 40 w 57150"/>
                <a:gd name="connsiteY6" fmla="*/ 34264 h 38100"/>
                <a:gd name="connsiteX7" fmla="*/ 4279 w 57150"/>
                <a:gd name="connsiteY7" fmla="*/ 4041 h 38100"/>
                <a:gd name="connsiteX8" fmla="*/ 8460 w 57150"/>
                <a:gd name="connsiteY8" fmla="*/ 3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50" h="38100">
                  <a:moveTo>
                    <a:pt x="8460" y="364"/>
                  </a:moveTo>
                  <a:lnTo>
                    <a:pt x="34625" y="2"/>
                  </a:lnTo>
                  <a:cubicBezTo>
                    <a:pt x="49189" y="-198"/>
                    <a:pt x="60495" y="12632"/>
                    <a:pt x="58476" y="27053"/>
                  </a:cubicBezTo>
                  <a:lnTo>
                    <a:pt x="58476" y="27053"/>
                  </a:lnTo>
                  <a:cubicBezTo>
                    <a:pt x="56457" y="41474"/>
                    <a:pt x="42045" y="50694"/>
                    <a:pt x="28101" y="46494"/>
                  </a:cubicBezTo>
                  <a:lnTo>
                    <a:pt x="3040" y="38950"/>
                  </a:lnTo>
                  <a:cubicBezTo>
                    <a:pt x="1021" y="38340"/>
                    <a:pt x="-246" y="36350"/>
                    <a:pt x="40" y="34264"/>
                  </a:cubicBezTo>
                  <a:lnTo>
                    <a:pt x="4279" y="4041"/>
                  </a:lnTo>
                  <a:cubicBezTo>
                    <a:pt x="4583" y="1955"/>
                    <a:pt x="6355" y="393"/>
                    <a:pt x="8460" y="364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0FC09B6-1E06-566C-078B-ED1EBE47AAB7}"/>
                </a:ext>
              </a:extLst>
            </p:cNvPr>
            <p:cNvSpPr/>
            <p:nvPr/>
          </p:nvSpPr>
          <p:spPr>
            <a:xfrm>
              <a:off x="6191924" y="4042151"/>
              <a:ext cx="180975" cy="542925"/>
            </a:xfrm>
            <a:custGeom>
              <a:avLst/>
              <a:gdLst>
                <a:gd name="connsiteX0" fmla="*/ 6563 w 180975"/>
                <a:gd name="connsiteY0" fmla="*/ 0 h 542925"/>
                <a:gd name="connsiteX1" fmla="*/ 10 w 180975"/>
                <a:gd name="connsiteY1" fmla="*/ 16707 h 542925"/>
                <a:gd name="connsiteX2" fmla="*/ 3286 w 180975"/>
                <a:gd name="connsiteY2" fmla="*/ 8353 h 542925"/>
                <a:gd name="connsiteX3" fmla="*/ 0 w 180975"/>
                <a:gd name="connsiteY3" fmla="*/ 16707 h 542925"/>
                <a:gd name="connsiteX4" fmla="*/ 130959 w 180975"/>
                <a:gd name="connsiteY4" fmla="*/ 129978 h 542925"/>
                <a:gd name="connsiteX5" fmla="*/ 148266 w 180975"/>
                <a:gd name="connsiteY5" fmla="*/ 474697 h 542925"/>
                <a:gd name="connsiteX6" fmla="*/ 2143 w 180975"/>
                <a:gd name="connsiteY6" fmla="*/ 528447 h 542925"/>
                <a:gd name="connsiteX7" fmla="*/ 4363 w 180975"/>
                <a:gd name="connsiteY7" fmla="*/ 546249 h 542925"/>
                <a:gd name="connsiteX8" fmla="*/ 161611 w 180975"/>
                <a:gd name="connsiteY8" fmla="*/ 486689 h 542925"/>
                <a:gd name="connsiteX9" fmla="*/ 147933 w 180975"/>
                <a:gd name="connsiteY9" fmla="*/ 124139 h 542925"/>
                <a:gd name="connsiteX10" fmla="*/ 6563 w 180975"/>
                <a:gd name="connsiteY10" fmla="*/ 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975" h="542925">
                  <a:moveTo>
                    <a:pt x="6563" y="0"/>
                  </a:moveTo>
                  <a:lnTo>
                    <a:pt x="10" y="16707"/>
                  </a:lnTo>
                  <a:lnTo>
                    <a:pt x="3286" y="8353"/>
                  </a:lnTo>
                  <a:lnTo>
                    <a:pt x="0" y="16707"/>
                  </a:lnTo>
                  <a:cubicBezTo>
                    <a:pt x="771" y="17012"/>
                    <a:pt x="104156" y="51987"/>
                    <a:pt x="130959" y="129978"/>
                  </a:cubicBezTo>
                  <a:cubicBezTo>
                    <a:pt x="160106" y="214798"/>
                    <a:pt x="180442" y="438902"/>
                    <a:pt x="148266" y="474697"/>
                  </a:cubicBezTo>
                  <a:cubicBezTo>
                    <a:pt x="112681" y="514274"/>
                    <a:pt x="3238" y="528304"/>
                    <a:pt x="2143" y="528447"/>
                  </a:cubicBezTo>
                  <a:lnTo>
                    <a:pt x="4363" y="546249"/>
                  </a:lnTo>
                  <a:cubicBezTo>
                    <a:pt x="9135" y="545659"/>
                    <a:pt x="121606" y="531200"/>
                    <a:pt x="161611" y="486689"/>
                  </a:cubicBezTo>
                  <a:cubicBezTo>
                    <a:pt x="203702" y="439874"/>
                    <a:pt x="174232" y="200692"/>
                    <a:pt x="147933" y="124139"/>
                  </a:cubicBezTo>
                  <a:cubicBezTo>
                    <a:pt x="118377" y="38128"/>
                    <a:pt x="10049" y="1372"/>
                    <a:pt x="6563" y="0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44CBB7-D3F2-3DEB-43B1-153B4AF6B732}"/>
                </a:ext>
              </a:extLst>
            </p:cNvPr>
            <p:cNvSpPr/>
            <p:nvPr/>
          </p:nvSpPr>
          <p:spPr>
            <a:xfrm>
              <a:off x="6191933" y="4042151"/>
              <a:ext cx="171450" cy="276225"/>
            </a:xfrm>
            <a:custGeom>
              <a:avLst/>
              <a:gdLst>
                <a:gd name="connsiteX0" fmla="*/ 159296 w 171450"/>
                <a:gd name="connsiteY0" fmla="*/ 281454 h 276225"/>
                <a:gd name="connsiteX1" fmla="*/ 130959 w 171450"/>
                <a:gd name="connsiteY1" fmla="*/ 129978 h 276225"/>
                <a:gd name="connsiteX2" fmla="*/ 0 w 171450"/>
                <a:gd name="connsiteY2" fmla="*/ 16707 h 276225"/>
                <a:gd name="connsiteX3" fmla="*/ 3286 w 171450"/>
                <a:gd name="connsiteY3" fmla="*/ 8353 h 276225"/>
                <a:gd name="connsiteX4" fmla="*/ 6563 w 171450"/>
                <a:gd name="connsiteY4" fmla="*/ 0 h 276225"/>
                <a:gd name="connsiteX5" fmla="*/ 147933 w 171450"/>
                <a:gd name="connsiteY5" fmla="*/ 124139 h 276225"/>
                <a:gd name="connsiteX6" fmla="*/ 177289 w 171450"/>
                <a:gd name="connsiteY6" fmla="*/ 281311 h 276225"/>
                <a:gd name="connsiteX7" fmla="*/ 159296 w 171450"/>
                <a:gd name="connsiteY7" fmla="*/ 28145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50" h="276225">
                  <a:moveTo>
                    <a:pt x="159296" y="281454"/>
                  </a:moveTo>
                  <a:cubicBezTo>
                    <a:pt x="153314" y="222609"/>
                    <a:pt x="142875" y="164659"/>
                    <a:pt x="130959" y="129978"/>
                  </a:cubicBezTo>
                  <a:cubicBezTo>
                    <a:pt x="104156" y="51987"/>
                    <a:pt x="771" y="17012"/>
                    <a:pt x="0" y="16707"/>
                  </a:cubicBezTo>
                  <a:lnTo>
                    <a:pt x="3286" y="8353"/>
                  </a:lnTo>
                  <a:lnTo>
                    <a:pt x="6563" y="0"/>
                  </a:lnTo>
                  <a:cubicBezTo>
                    <a:pt x="10049" y="1362"/>
                    <a:pt x="118377" y="38128"/>
                    <a:pt x="147933" y="124139"/>
                  </a:cubicBezTo>
                  <a:cubicBezTo>
                    <a:pt x="159039" y="156448"/>
                    <a:pt x="170679" y="217742"/>
                    <a:pt x="177289" y="281311"/>
                  </a:cubicBezTo>
                  <a:cubicBezTo>
                    <a:pt x="171288" y="281321"/>
                    <a:pt x="165287" y="281368"/>
                    <a:pt x="159296" y="281454"/>
                  </a:cubicBezTo>
                  <a:close/>
                </a:path>
              </a:pathLst>
            </a:custGeom>
            <a:solidFill>
              <a:srgbClr val="313858"/>
            </a:solidFill>
            <a:ln w="5276" cap="rnd">
              <a:solidFill>
                <a:srgbClr val="31385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4438195-B0E5-C64F-4E75-0EFFB1219512}"/>
                </a:ext>
              </a:extLst>
            </p:cNvPr>
            <p:cNvSpPr/>
            <p:nvPr/>
          </p:nvSpPr>
          <p:spPr>
            <a:xfrm>
              <a:off x="6161223" y="4550556"/>
              <a:ext cx="57150" cy="38100"/>
            </a:xfrm>
            <a:custGeom>
              <a:avLst/>
              <a:gdLst>
                <a:gd name="connsiteX0" fmla="*/ 54246 w 57150"/>
                <a:gd name="connsiteY0" fmla="*/ 8202 h 38100"/>
                <a:gd name="connsiteX1" fmla="*/ 29919 w 57150"/>
                <a:gd name="connsiteY1" fmla="*/ 877 h 38100"/>
                <a:gd name="connsiteX2" fmla="*/ 2582 w 57150"/>
                <a:gd name="connsiteY2" fmla="*/ 12612 h 38100"/>
                <a:gd name="connsiteX3" fmla="*/ 2582 w 57150"/>
                <a:gd name="connsiteY3" fmla="*/ 12612 h 38100"/>
                <a:gd name="connsiteX4" fmla="*/ 24166 w 57150"/>
                <a:gd name="connsiteY4" fmla="*/ 47131 h 38100"/>
                <a:gd name="connsiteX5" fmla="*/ 48826 w 57150"/>
                <a:gd name="connsiteY5" fmla="*/ 46788 h 38100"/>
                <a:gd name="connsiteX6" fmla="*/ 52998 w 57150"/>
                <a:gd name="connsiteY6" fmla="*/ 43111 h 38100"/>
                <a:gd name="connsiteX7" fmla="*/ 57237 w 57150"/>
                <a:gd name="connsiteY7" fmla="*/ 12888 h 38100"/>
                <a:gd name="connsiteX8" fmla="*/ 54246 w 57150"/>
                <a:gd name="connsiteY8" fmla="*/ 820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50" h="38100">
                  <a:moveTo>
                    <a:pt x="54246" y="8202"/>
                  </a:moveTo>
                  <a:lnTo>
                    <a:pt x="29919" y="877"/>
                  </a:lnTo>
                  <a:cubicBezTo>
                    <a:pt x="19689" y="-2199"/>
                    <a:pt x="7393" y="3078"/>
                    <a:pt x="2582" y="12612"/>
                  </a:cubicBezTo>
                  <a:lnTo>
                    <a:pt x="2582" y="12612"/>
                  </a:lnTo>
                  <a:cubicBezTo>
                    <a:pt x="-5466" y="28567"/>
                    <a:pt x="6288" y="47378"/>
                    <a:pt x="24166" y="47131"/>
                  </a:cubicBezTo>
                  <a:lnTo>
                    <a:pt x="48826" y="46788"/>
                  </a:lnTo>
                  <a:cubicBezTo>
                    <a:pt x="50931" y="46759"/>
                    <a:pt x="52703" y="45197"/>
                    <a:pt x="52998" y="43111"/>
                  </a:cubicBezTo>
                  <a:lnTo>
                    <a:pt x="57237" y="12888"/>
                  </a:lnTo>
                  <a:cubicBezTo>
                    <a:pt x="57532" y="10802"/>
                    <a:pt x="56265" y="8812"/>
                    <a:pt x="54246" y="8202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950477C-B597-08A4-DE3B-D52C4C1BE7B1}"/>
                </a:ext>
              </a:extLst>
            </p:cNvPr>
            <p:cNvSpPr/>
            <p:nvPr/>
          </p:nvSpPr>
          <p:spPr>
            <a:xfrm>
              <a:off x="6154563" y="3993196"/>
              <a:ext cx="57150" cy="76200"/>
            </a:xfrm>
            <a:custGeom>
              <a:avLst/>
              <a:gdLst>
                <a:gd name="connsiteX0" fmla="*/ 7776 w 57150"/>
                <a:gd name="connsiteY0" fmla="*/ 69520 h 76200"/>
                <a:gd name="connsiteX1" fmla="*/ 30694 w 57150"/>
                <a:gd name="connsiteY1" fmla="*/ 69462 h 76200"/>
                <a:gd name="connsiteX2" fmla="*/ 32532 w 57150"/>
                <a:gd name="connsiteY2" fmla="*/ 69720 h 76200"/>
                <a:gd name="connsiteX3" fmla="*/ 54554 w 57150"/>
                <a:gd name="connsiteY3" fmla="*/ 76082 h 76200"/>
                <a:gd name="connsiteX4" fmla="*/ 62374 w 57150"/>
                <a:gd name="connsiteY4" fmla="*/ 72444 h 76200"/>
                <a:gd name="connsiteX5" fmla="*/ 65841 w 57150"/>
                <a:gd name="connsiteY5" fmla="*/ 64633 h 76200"/>
                <a:gd name="connsiteX6" fmla="*/ 64955 w 57150"/>
                <a:gd name="connsiteY6" fmla="*/ 57851 h 76200"/>
                <a:gd name="connsiteX7" fmla="*/ 63955 w 57150"/>
                <a:gd name="connsiteY7" fmla="*/ 56613 h 76200"/>
                <a:gd name="connsiteX8" fmla="*/ 55306 w 57150"/>
                <a:gd name="connsiteY8" fmla="*/ 33944 h 76200"/>
                <a:gd name="connsiteX9" fmla="*/ 54001 w 57150"/>
                <a:gd name="connsiteY9" fmla="*/ 8226 h 76200"/>
                <a:gd name="connsiteX10" fmla="*/ 47924 w 57150"/>
                <a:gd name="connsiteY10" fmla="*/ 2016 h 76200"/>
                <a:gd name="connsiteX11" fmla="*/ 41600 w 57150"/>
                <a:gd name="connsiteY11" fmla="*/ 1559 h 76200"/>
                <a:gd name="connsiteX12" fmla="*/ 40733 w 57150"/>
                <a:gd name="connsiteY12" fmla="*/ 1435 h 76200"/>
                <a:gd name="connsiteX13" fmla="*/ 34522 w 57150"/>
                <a:gd name="connsiteY13" fmla="*/ 140 h 76200"/>
                <a:gd name="connsiteX14" fmla="*/ 26969 w 57150"/>
                <a:gd name="connsiteY14" fmla="*/ 4435 h 76200"/>
                <a:gd name="connsiteX15" fmla="*/ 18635 w 57150"/>
                <a:gd name="connsiteY15" fmla="*/ 28800 h 76200"/>
                <a:gd name="connsiteX16" fmla="*/ 4081 w 57150"/>
                <a:gd name="connsiteY16" fmla="*/ 48212 h 76200"/>
                <a:gd name="connsiteX17" fmla="*/ 2785 w 57150"/>
                <a:gd name="connsiteY17" fmla="*/ 49127 h 76200"/>
                <a:gd name="connsiteX18" fmla="*/ 61 w 57150"/>
                <a:gd name="connsiteY18" fmla="*/ 55394 h 76200"/>
                <a:gd name="connsiteX19" fmla="*/ 1242 w 57150"/>
                <a:gd name="connsiteY19" fmla="*/ 63862 h 76200"/>
                <a:gd name="connsiteX20" fmla="*/ 7776 w 57150"/>
                <a:gd name="connsiteY20" fmla="*/ 695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7776" y="69520"/>
                  </a:moveTo>
                  <a:lnTo>
                    <a:pt x="30694" y="69462"/>
                  </a:lnTo>
                  <a:cubicBezTo>
                    <a:pt x="31313" y="69462"/>
                    <a:pt x="31932" y="69548"/>
                    <a:pt x="32532" y="69720"/>
                  </a:cubicBezTo>
                  <a:lnTo>
                    <a:pt x="54554" y="76082"/>
                  </a:lnTo>
                  <a:cubicBezTo>
                    <a:pt x="57706" y="76997"/>
                    <a:pt x="61040" y="75435"/>
                    <a:pt x="62374" y="72444"/>
                  </a:cubicBezTo>
                  <a:lnTo>
                    <a:pt x="65841" y="64633"/>
                  </a:lnTo>
                  <a:cubicBezTo>
                    <a:pt x="66841" y="62385"/>
                    <a:pt x="66498" y="59766"/>
                    <a:pt x="64955" y="57851"/>
                  </a:cubicBezTo>
                  <a:lnTo>
                    <a:pt x="63955" y="56613"/>
                  </a:lnTo>
                  <a:cubicBezTo>
                    <a:pt x="58754" y="50155"/>
                    <a:pt x="55725" y="42221"/>
                    <a:pt x="55306" y="33944"/>
                  </a:cubicBezTo>
                  <a:lnTo>
                    <a:pt x="54001" y="8226"/>
                  </a:lnTo>
                  <a:cubicBezTo>
                    <a:pt x="53830" y="4921"/>
                    <a:pt x="51229" y="2254"/>
                    <a:pt x="47924" y="2016"/>
                  </a:cubicBezTo>
                  <a:lnTo>
                    <a:pt x="41600" y="1559"/>
                  </a:lnTo>
                  <a:cubicBezTo>
                    <a:pt x="41314" y="1540"/>
                    <a:pt x="41019" y="1492"/>
                    <a:pt x="40733" y="1435"/>
                  </a:cubicBezTo>
                  <a:lnTo>
                    <a:pt x="34522" y="140"/>
                  </a:lnTo>
                  <a:cubicBezTo>
                    <a:pt x="31284" y="-537"/>
                    <a:pt x="28045" y="1302"/>
                    <a:pt x="26969" y="4435"/>
                  </a:cubicBezTo>
                  <a:lnTo>
                    <a:pt x="18635" y="28800"/>
                  </a:lnTo>
                  <a:cubicBezTo>
                    <a:pt x="15949" y="36649"/>
                    <a:pt x="10863" y="43440"/>
                    <a:pt x="4081" y="48212"/>
                  </a:cubicBezTo>
                  <a:lnTo>
                    <a:pt x="2785" y="49127"/>
                  </a:lnTo>
                  <a:cubicBezTo>
                    <a:pt x="775" y="50546"/>
                    <a:pt x="-272" y="52965"/>
                    <a:pt x="61" y="55394"/>
                  </a:cubicBezTo>
                  <a:lnTo>
                    <a:pt x="1242" y="63862"/>
                  </a:lnTo>
                  <a:cubicBezTo>
                    <a:pt x="1709" y="67119"/>
                    <a:pt x="4490" y="69529"/>
                    <a:pt x="7776" y="69520"/>
                  </a:cubicBezTo>
                  <a:close/>
                </a:path>
              </a:pathLst>
            </a:custGeom>
            <a:solidFill>
              <a:srgbClr val="31385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27B95F-B769-D45D-8ED0-E84A4D30D786}"/>
                </a:ext>
              </a:extLst>
            </p:cNvPr>
            <p:cNvSpPr/>
            <p:nvPr/>
          </p:nvSpPr>
          <p:spPr>
            <a:xfrm>
              <a:off x="6511087" y="3478079"/>
              <a:ext cx="142875" cy="104775"/>
            </a:xfrm>
            <a:custGeom>
              <a:avLst/>
              <a:gdLst>
                <a:gd name="connsiteX0" fmla="*/ 138551 w 142875"/>
                <a:gd name="connsiteY0" fmla="*/ 57703 h 104775"/>
                <a:gd name="connsiteX1" fmla="*/ 65199 w 142875"/>
                <a:gd name="connsiteY1" fmla="*/ 112853 h 104775"/>
                <a:gd name="connsiteX2" fmla="*/ 4058 w 142875"/>
                <a:gd name="connsiteY2" fmla="*/ 56437 h 104775"/>
                <a:gd name="connsiteX3" fmla="*/ 1305 w 142875"/>
                <a:gd name="connsiteY3" fmla="*/ 13974 h 104775"/>
                <a:gd name="connsiteX4" fmla="*/ 63551 w 142875"/>
                <a:gd name="connsiteY4" fmla="*/ 525 h 104775"/>
                <a:gd name="connsiteX5" fmla="*/ 137103 w 142875"/>
                <a:gd name="connsiteY5" fmla="*/ 5421 h 104775"/>
                <a:gd name="connsiteX6" fmla="*/ 138551 w 142875"/>
                <a:gd name="connsiteY6" fmla="*/ 5770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04775">
                  <a:moveTo>
                    <a:pt x="138551" y="57703"/>
                  </a:moveTo>
                  <a:cubicBezTo>
                    <a:pt x="131674" y="88164"/>
                    <a:pt x="104823" y="112834"/>
                    <a:pt x="65199" y="112853"/>
                  </a:cubicBezTo>
                  <a:cubicBezTo>
                    <a:pt x="10706" y="112882"/>
                    <a:pt x="9201" y="77382"/>
                    <a:pt x="4058" y="56437"/>
                  </a:cubicBezTo>
                  <a:cubicBezTo>
                    <a:pt x="-1086" y="35491"/>
                    <a:pt x="-524" y="18499"/>
                    <a:pt x="1305" y="13974"/>
                  </a:cubicBezTo>
                  <a:cubicBezTo>
                    <a:pt x="6277" y="1677"/>
                    <a:pt x="20593" y="1392"/>
                    <a:pt x="63551" y="525"/>
                  </a:cubicBezTo>
                  <a:cubicBezTo>
                    <a:pt x="106509" y="-342"/>
                    <a:pt x="130169" y="-913"/>
                    <a:pt x="137103" y="5421"/>
                  </a:cubicBezTo>
                  <a:cubicBezTo>
                    <a:pt x="144047" y="11764"/>
                    <a:pt x="145657" y="26214"/>
                    <a:pt x="138551" y="5770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CEBDBDC-6907-E890-78FC-23C19AAB287F}"/>
                </a:ext>
              </a:extLst>
            </p:cNvPr>
            <p:cNvSpPr/>
            <p:nvPr/>
          </p:nvSpPr>
          <p:spPr>
            <a:xfrm>
              <a:off x="6280907" y="3478091"/>
              <a:ext cx="142875" cy="104775"/>
            </a:xfrm>
            <a:custGeom>
              <a:avLst/>
              <a:gdLst>
                <a:gd name="connsiteX0" fmla="*/ 6047 w 142875"/>
                <a:gd name="connsiteY0" fmla="*/ 5419 h 104775"/>
                <a:gd name="connsiteX1" fmla="*/ 79599 w 142875"/>
                <a:gd name="connsiteY1" fmla="*/ 523 h 104775"/>
                <a:gd name="connsiteX2" fmla="*/ 141845 w 142875"/>
                <a:gd name="connsiteY2" fmla="*/ 13972 h 104775"/>
                <a:gd name="connsiteX3" fmla="*/ 139092 w 142875"/>
                <a:gd name="connsiteY3" fmla="*/ 56435 h 104775"/>
                <a:gd name="connsiteX4" fmla="*/ 77951 w 142875"/>
                <a:gd name="connsiteY4" fmla="*/ 112851 h 104775"/>
                <a:gd name="connsiteX5" fmla="*/ 4599 w 142875"/>
                <a:gd name="connsiteY5" fmla="*/ 57701 h 104775"/>
                <a:gd name="connsiteX6" fmla="*/ 6047 w 142875"/>
                <a:gd name="connsiteY6" fmla="*/ 541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04775">
                  <a:moveTo>
                    <a:pt x="6047" y="5419"/>
                  </a:moveTo>
                  <a:cubicBezTo>
                    <a:pt x="12981" y="-906"/>
                    <a:pt x="36651" y="-344"/>
                    <a:pt x="79599" y="523"/>
                  </a:cubicBezTo>
                  <a:cubicBezTo>
                    <a:pt x="122557" y="1380"/>
                    <a:pt x="136873" y="1666"/>
                    <a:pt x="141845" y="13972"/>
                  </a:cubicBezTo>
                  <a:cubicBezTo>
                    <a:pt x="143674" y="18496"/>
                    <a:pt x="144236" y="35489"/>
                    <a:pt x="139092" y="56435"/>
                  </a:cubicBezTo>
                  <a:cubicBezTo>
                    <a:pt x="133958" y="77380"/>
                    <a:pt x="132453" y="112880"/>
                    <a:pt x="77951" y="112851"/>
                  </a:cubicBezTo>
                  <a:cubicBezTo>
                    <a:pt x="38327" y="112832"/>
                    <a:pt x="11476" y="88162"/>
                    <a:pt x="4599" y="57701"/>
                  </a:cubicBezTo>
                  <a:cubicBezTo>
                    <a:pt x="-2497" y="26202"/>
                    <a:pt x="-887" y="11753"/>
                    <a:pt x="6047" y="5419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093590F-AE67-BA1C-925E-3905352222C6}"/>
                </a:ext>
              </a:extLst>
            </p:cNvPr>
            <p:cNvSpPr/>
            <p:nvPr/>
          </p:nvSpPr>
          <p:spPr>
            <a:xfrm>
              <a:off x="6238359" y="3461643"/>
              <a:ext cx="457200" cy="133350"/>
            </a:xfrm>
            <a:custGeom>
              <a:avLst/>
              <a:gdLst>
                <a:gd name="connsiteX0" fmla="*/ 458275 w 457200"/>
                <a:gd name="connsiteY0" fmla="*/ 14923 h 133350"/>
                <a:gd name="connsiteX1" fmla="*/ 377265 w 457200"/>
                <a:gd name="connsiteY1" fmla="*/ 673 h 133350"/>
                <a:gd name="connsiteX2" fmla="*/ 267166 w 457200"/>
                <a:gd name="connsiteY2" fmla="*/ 5207 h 133350"/>
                <a:gd name="connsiteX3" fmla="*/ 229742 w 457200"/>
                <a:gd name="connsiteY3" fmla="*/ 17933 h 133350"/>
                <a:gd name="connsiteX4" fmla="*/ 191261 w 457200"/>
                <a:gd name="connsiteY4" fmla="*/ 5207 h 133350"/>
                <a:gd name="connsiteX5" fmla="*/ 81171 w 457200"/>
                <a:gd name="connsiteY5" fmla="*/ 673 h 133350"/>
                <a:gd name="connsiteX6" fmla="*/ 161 w 457200"/>
                <a:gd name="connsiteY6" fmla="*/ 14923 h 133350"/>
                <a:gd name="connsiteX7" fmla="*/ 2018 w 457200"/>
                <a:gd name="connsiteY7" fmla="*/ 33125 h 133350"/>
                <a:gd name="connsiteX8" fmla="*/ 23068 w 457200"/>
                <a:gd name="connsiteY8" fmla="*/ 42440 h 133350"/>
                <a:gd name="connsiteX9" fmla="*/ 37309 w 457200"/>
                <a:gd name="connsiteY9" fmla="*/ 88484 h 133350"/>
                <a:gd name="connsiteX10" fmla="*/ 140407 w 457200"/>
                <a:gd name="connsiteY10" fmla="*/ 135138 h 133350"/>
                <a:gd name="connsiteX11" fmla="*/ 201681 w 457200"/>
                <a:gd name="connsiteY11" fmla="*/ 56071 h 133350"/>
                <a:gd name="connsiteX12" fmla="*/ 229666 w 457200"/>
                <a:gd name="connsiteY12" fmla="*/ 38202 h 133350"/>
                <a:gd name="connsiteX13" fmla="*/ 256755 w 457200"/>
                <a:gd name="connsiteY13" fmla="*/ 56071 h 133350"/>
                <a:gd name="connsiteX14" fmla="*/ 318020 w 457200"/>
                <a:gd name="connsiteY14" fmla="*/ 135138 h 133350"/>
                <a:gd name="connsiteX15" fmla="*/ 419766 w 457200"/>
                <a:gd name="connsiteY15" fmla="*/ 88837 h 133350"/>
                <a:gd name="connsiteX16" fmla="*/ 435358 w 457200"/>
                <a:gd name="connsiteY16" fmla="*/ 42450 h 133350"/>
                <a:gd name="connsiteX17" fmla="*/ 456409 w 457200"/>
                <a:gd name="connsiteY17" fmla="*/ 33134 h 133350"/>
                <a:gd name="connsiteX18" fmla="*/ 458275 w 457200"/>
                <a:gd name="connsiteY18" fmla="*/ 14923 h 133350"/>
                <a:gd name="connsiteX19" fmla="*/ 181650 w 457200"/>
                <a:gd name="connsiteY19" fmla="*/ 72882 h 133350"/>
                <a:gd name="connsiteX20" fmla="*/ 120509 w 457200"/>
                <a:gd name="connsiteY20" fmla="*/ 129299 h 133350"/>
                <a:gd name="connsiteX21" fmla="*/ 47157 w 457200"/>
                <a:gd name="connsiteY21" fmla="*/ 74149 h 133350"/>
                <a:gd name="connsiteX22" fmla="*/ 48596 w 457200"/>
                <a:gd name="connsiteY22" fmla="*/ 21876 h 133350"/>
                <a:gd name="connsiteX23" fmla="*/ 122148 w 457200"/>
                <a:gd name="connsiteY23" fmla="*/ 16980 h 133350"/>
                <a:gd name="connsiteX24" fmla="*/ 184393 w 457200"/>
                <a:gd name="connsiteY24" fmla="*/ 30429 h 133350"/>
                <a:gd name="connsiteX25" fmla="*/ 181650 w 457200"/>
                <a:gd name="connsiteY25" fmla="*/ 72882 h 133350"/>
                <a:gd name="connsiteX26" fmla="*/ 411279 w 457200"/>
                <a:gd name="connsiteY26" fmla="*/ 74140 h 133350"/>
                <a:gd name="connsiteX27" fmla="*/ 337927 w 457200"/>
                <a:gd name="connsiteY27" fmla="*/ 129289 h 133350"/>
                <a:gd name="connsiteX28" fmla="*/ 276786 w 457200"/>
                <a:gd name="connsiteY28" fmla="*/ 72873 h 133350"/>
                <a:gd name="connsiteX29" fmla="*/ 274033 w 457200"/>
                <a:gd name="connsiteY29" fmla="*/ 30410 h 133350"/>
                <a:gd name="connsiteX30" fmla="*/ 336279 w 457200"/>
                <a:gd name="connsiteY30" fmla="*/ 16961 h 133350"/>
                <a:gd name="connsiteX31" fmla="*/ 409831 w 457200"/>
                <a:gd name="connsiteY31" fmla="*/ 21857 h 133350"/>
                <a:gd name="connsiteX32" fmla="*/ 411279 w 457200"/>
                <a:gd name="connsiteY32" fmla="*/ 7414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57200" h="133350">
                  <a:moveTo>
                    <a:pt x="458275" y="14923"/>
                  </a:moveTo>
                  <a:cubicBezTo>
                    <a:pt x="457352" y="5521"/>
                    <a:pt x="410726" y="1321"/>
                    <a:pt x="377265" y="673"/>
                  </a:cubicBezTo>
                  <a:cubicBezTo>
                    <a:pt x="343804" y="25"/>
                    <a:pt x="287254" y="-1699"/>
                    <a:pt x="267166" y="5207"/>
                  </a:cubicBezTo>
                  <a:cubicBezTo>
                    <a:pt x="249354" y="11332"/>
                    <a:pt x="252288" y="17933"/>
                    <a:pt x="229742" y="17933"/>
                  </a:cubicBezTo>
                  <a:cubicBezTo>
                    <a:pt x="209997" y="17933"/>
                    <a:pt x="209063" y="11332"/>
                    <a:pt x="191261" y="5207"/>
                  </a:cubicBezTo>
                  <a:cubicBezTo>
                    <a:pt x="171182" y="-1699"/>
                    <a:pt x="114623" y="25"/>
                    <a:pt x="81171" y="673"/>
                  </a:cubicBezTo>
                  <a:cubicBezTo>
                    <a:pt x="47710" y="1321"/>
                    <a:pt x="1085" y="5531"/>
                    <a:pt x="161" y="14923"/>
                  </a:cubicBezTo>
                  <a:cubicBezTo>
                    <a:pt x="-335" y="19980"/>
                    <a:pt x="323" y="27134"/>
                    <a:pt x="2018" y="33125"/>
                  </a:cubicBezTo>
                  <a:cubicBezTo>
                    <a:pt x="3466" y="38268"/>
                    <a:pt x="20154" y="41059"/>
                    <a:pt x="23068" y="42440"/>
                  </a:cubicBezTo>
                  <a:cubicBezTo>
                    <a:pt x="29374" y="45450"/>
                    <a:pt x="27402" y="66053"/>
                    <a:pt x="37309" y="88484"/>
                  </a:cubicBezTo>
                  <a:cubicBezTo>
                    <a:pt x="50100" y="117440"/>
                    <a:pt x="80000" y="140195"/>
                    <a:pt x="140407" y="135138"/>
                  </a:cubicBezTo>
                  <a:cubicBezTo>
                    <a:pt x="195852" y="130489"/>
                    <a:pt x="194776" y="71844"/>
                    <a:pt x="201681" y="56071"/>
                  </a:cubicBezTo>
                  <a:cubicBezTo>
                    <a:pt x="207587" y="42583"/>
                    <a:pt x="204539" y="38202"/>
                    <a:pt x="229666" y="38202"/>
                  </a:cubicBezTo>
                  <a:cubicBezTo>
                    <a:pt x="254345" y="38202"/>
                    <a:pt x="250849" y="42574"/>
                    <a:pt x="256755" y="56071"/>
                  </a:cubicBezTo>
                  <a:cubicBezTo>
                    <a:pt x="263660" y="71844"/>
                    <a:pt x="262575" y="130489"/>
                    <a:pt x="318020" y="135138"/>
                  </a:cubicBezTo>
                  <a:cubicBezTo>
                    <a:pt x="378427" y="140195"/>
                    <a:pt x="406974" y="117793"/>
                    <a:pt x="419766" y="88837"/>
                  </a:cubicBezTo>
                  <a:cubicBezTo>
                    <a:pt x="429672" y="66415"/>
                    <a:pt x="429053" y="45450"/>
                    <a:pt x="435358" y="42450"/>
                  </a:cubicBezTo>
                  <a:cubicBezTo>
                    <a:pt x="438273" y="41059"/>
                    <a:pt x="454961" y="38278"/>
                    <a:pt x="456409" y="33134"/>
                  </a:cubicBezTo>
                  <a:cubicBezTo>
                    <a:pt x="458113" y="27134"/>
                    <a:pt x="458771" y="19990"/>
                    <a:pt x="458275" y="14923"/>
                  </a:cubicBezTo>
                  <a:close/>
                  <a:moveTo>
                    <a:pt x="181650" y="72882"/>
                  </a:moveTo>
                  <a:cubicBezTo>
                    <a:pt x="176507" y="93828"/>
                    <a:pt x="175002" y="129327"/>
                    <a:pt x="120509" y="129299"/>
                  </a:cubicBezTo>
                  <a:cubicBezTo>
                    <a:pt x="80885" y="129280"/>
                    <a:pt x="54034" y="104610"/>
                    <a:pt x="47157" y="74149"/>
                  </a:cubicBezTo>
                  <a:cubicBezTo>
                    <a:pt x="40052" y="42659"/>
                    <a:pt x="41652" y="28210"/>
                    <a:pt x="48596" y="21876"/>
                  </a:cubicBezTo>
                  <a:cubicBezTo>
                    <a:pt x="55530" y="15551"/>
                    <a:pt x="79199" y="16113"/>
                    <a:pt x="122148" y="16980"/>
                  </a:cubicBezTo>
                  <a:cubicBezTo>
                    <a:pt x="165105" y="17837"/>
                    <a:pt x="179421" y="18123"/>
                    <a:pt x="184393" y="30429"/>
                  </a:cubicBezTo>
                  <a:cubicBezTo>
                    <a:pt x="186222" y="34944"/>
                    <a:pt x="186784" y="51937"/>
                    <a:pt x="181650" y="72882"/>
                  </a:cubicBezTo>
                  <a:close/>
                  <a:moveTo>
                    <a:pt x="411279" y="74140"/>
                  </a:moveTo>
                  <a:cubicBezTo>
                    <a:pt x="404402" y="104601"/>
                    <a:pt x="377551" y="129270"/>
                    <a:pt x="337927" y="129289"/>
                  </a:cubicBezTo>
                  <a:cubicBezTo>
                    <a:pt x="283435" y="129318"/>
                    <a:pt x="281929" y="93818"/>
                    <a:pt x="276786" y="72873"/>
                  </a:cubicBezTo>
                  <a:cubicBezTo>
                    <a:pt x="271643" y="51927"/>
                    <a:pt x="272214" y="34935"/>
                    <a:pt x="274033" y="30410"/>
                  </a:cubicBezTo>
                  <a:cubicBezTo>
                    <a:pt x="279005" y="18113"/>
                    <a:pt x="293321" y="17828"/>
                    <a:pt x="336279" y="16961"/>
                  </a:cubicBezTo>
                  <a:cubicBezTo>
                    <a:pt x="379237" y="16094"/>
                    <a:pt x="402897" y="15523"/>
                    <a:pt x="409831" y="21857"/>
                  </a:cubicBezTo>
                  <a:cubicBezTo>
                    <a:pt x="416775" y="28201"/>
                    <a:pt x="418385" y="42650"/>
                    <a:pt x="411279" y="74140"/>
                  </a:cubicBezTo>
                  <a:close/>
                </a:path>
              </a:pathLst>
            </a:custGeom>
            <a:solidFill>
              <a:srgbClr val="133A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125E2D0-7DBB-55D8-D0EC-61E13B36EA84}"/>
                </a:ext>
              </a:extLst>
            </p:cNvPr>
            <p:cNvSpPr/>
            <p:nvPr/>
          </p:nvSpPr>
          <p:spPr>
            <a:xfrm>
              <a:off x="6679023" y="3983248"/>
              <a:ext cx="76200" cy="523875"/>
            </a:xfrm>
            <a:custGeom>
              <a:avLst/>
              <a:gdLst>
                <a:gd name="connsiteX0" fmla="*/ 46634 w 76200"/>
                <a:gd name="connsiteY0" fmla="*/ 0 h 523875"/>
                <a:gd name="connsiteX1" fmla="*/ 0 w 76200"/>
                <a:gd name="connsiteY1" fmla="*/ 530419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523875">
                  <a:moveTo>
                    <a:pt x="46634" y="0"/>
                  </a:moveTo>
                  <a:cubicBezTo>
                    <a:pt x="135922" y="222809"/>
                    <a:pt x="0" y="530419"/>
                    <a:pt x="0" y="530419"/>
                  </a:cubicBezTo>
                </a:path>
              </a:pathLst>
            </a:custGeom>
            <a:noFill/>
            <a:ln w="22561" cap="flat">
              <a:solidFill>
                <a:srgbClr val="31385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598B87C-FB35-AFBE-4EB3-52F256C6F942}"/>
                </a:ext>
              </a:extLst>
            </p:cNvPr>
            <p:cNvSpPr/>
            <p:nvPr/>
          </p:nvSpPr>
          <p:spPr>
            <a:xfrm>
              <a:off x="6599260" y="4493531"/>
              <a:ext cx="123825" cy="123825"/>
            </a:xfrm>
            <a:custGeom>
              <a:avLst/>
              <a:gdLst>
                <a:gd name="connsiteX0" fmla="*/ 125692 w 123825"/>
                <a:gd name="connsiteY0" fmla="*/ 62846 h 123825"/>
                <a:gd name="connsiteX1" fmla="*/ 62846 w 123825"/>
                <a:gd name="connsiteY1" fmla="*/ 125692 h 123825"/>
                <a:gd name="connsiteX2" fmla="*/ 0 w 123825"/>
                <a:gd name="connsiteY2" fmla="*/ 62846 h 123825"/>
                <a:gd name="connsiteX3" fmla="*/ 62846 w 123825"/>
                <a:gd name="connsiteY3" fmla="*/ 0 h 123825"/>
                <a:gd name="connsiteX4" fmla="*/ 125692 w 123825"/>
                <a:gd name="connsiteY4" fmla="*/ 62846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23825">
                  <a:moveTo>
                    <a:pt x="125692" y="62846"/>
                  </a:moveTo>
                  <a:cubicBezTo>
                    <a:pt x="125692" y="97555"/>
                    <a:pt x="97555" y="125692"/>
                    <a:pt x="62846" y="125692"/>
                  </a:cubicBezTo>
                  <a:cubicBezTo>
                    <a:pt x="28137" y="125692"/>
                    <a:pt x="0" y="97555"/>
                    <a:pt x="0" y="62846"/>
                  </a:cubicBezTo>
                  <a:cubicBezTo>
                    <a:pt x="0" y="28137"/>
                    <a:pt x="28137" y="0"/>
                    <a:pt x="62846" y="0"/>
                  </a:cubicBezTo>
                  <a:cubicBezTo>
                    <a:pt x="97555" y="0"/>
                    <a:pt x="125692" y="28137"/>
                    <a:pt x="125692" y="62846"/>
                  </a:cubicBezTo>
                  <a:close/>
                </a:path>
              </a:pathLst>
            </a:custGeom>
            <a:solidFill>
              <a:srgbClr val="FFFFFF"/>
            </a:solidFill>
            <a:ln w="21721" cap="flat">
              <a:solidFill>
                <a:srgbClr val="31385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4C00843-BAFD-B340-1873-C1DAB15EBF48}"/>
                </a:ext>
              </a:extLst>
            </p:cNvPr>
            <p:cNvSpPr/>
            <p:nvPr/>
          </p:nvSpPr>
          <p:spPr>
            <a:xfrm>
              <a:off x="6468044" y="5326768"/>
              <a:ext cx="9525" cy="685800"/>
            </a:xfrm>
            <a:custGeom>
              <a:avLst/>
              <a:gdLst>
                <a:gd name="connsiteX0" fmla="*/ 0 w 0"/>
                <a:gd name="connsiteY0" fmla="*/ 0 h 685800"/>
                <a:gd name="connsiteX1" fmla="*/ 0 w 0"/>
                <a:gd name="connsiteY1" fmla="*/ 693868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85800">
                  <a:moveTo>
                    <a:pt x="0" y="0"/>
                  </a:moveTo>
                  <a:lnTo>
                    <a:pt x="0" y="693868"/>
                  </a:lnTo>
                </a:path>
              </a:pathLst>
            </a:custGeom>
            <a:ln w="17550" cap="rnd">
              <a:solidFill>
                <a:srgbClr val="C0E7F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1" name="Oval 100">
            <a:extLst>
              <a:ext uri="{FF2B5EF4-FFF2-40B4-BE49-F238E27FC236}">
                <a16:creationId xmlns:a16="http://schemas.microsoft.com/office/drawing/2014/main" id="{FFE1852D-76AD-0088-6FA4-4EDBA2A4D75A}"/>
              </a:ext>
            </a:extLst>
          </p:cNvPr>
          <p:cNvSpPr/>
          <p:nvPr/>
        </p:nvSpPr>
        <p:spPr>
          <a:xfrm>
            <a:off x="787128" y="1633111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8E28DA21-06DF-8DDD-89DD-721EE8CDE45A}"/>
              </a:ext>
            </a:extLst>
          </p:cNvPr>
          <p:cNvSpPr/>
          <p:nvPr/>
        </p:nvSpPr>
        <p:spPr>
          <a:xfrm>
            <a:off x="787128" y="2780928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FC7FC9F9-059F-E42E-7677-050F62F00053}"/>
              </a:ext>
            </a:extLst>
          </p:cNvPr>
          <p:cNvSpPr/>
          <p:nvPr/>
        </p:nvSpPr>
        <p:spPr>
          <a:xfrm>
            <a:off x="787128" y="3933056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BC87C59F-A36F-242F-4C85-ED169C83792D}"/>
              </a:ext>
            </a:extLst>
          </p:cNvPr>
          <p:cNvSpPr/>
          <p:nvPr/>
        </p:nvSpPr>
        <p:spPr>
          <a:xfrm>
            <a:off x="787128" y="5105396"/>
            <a:ext cx="882762" cy="8827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2F5EADB-0747-BC74-B66C-A48B26C1C799}"/>
              </a:ext>
            </a:extLst>
          </p:cNvPr>
          <p:cNvSpPr txBox="1"/>
          <p:nvPr/>
        </p:nvSpPr>
        <p:spPr>
          <a:xfrm>
            <a:off x="1847528" y="2924944"/>
            <a:ext cx="76946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Medical entrance in Ireland, including changes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F15FD47-47E1-90E2-CB9F-A5D78816BCB0}"/>
              </a:ext>
            </a:extLst>
          </p:cNvPr>
          <p:cNvSpPr txBox="1"/>
          <p:nvPr/>
        </p:nvSpPr>
        <p:spPr>
          <a:xfrm>
            <a:off x="1869209" y="4077072"/>
            <a:ext cx="60137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The HPAT</a:t>
            </a:r>
          </a:p>
          <a:p>
            <a:pPr lvl="0"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Times New Roman" pitchFamily="18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A0F82A2-B56D-462E-2E89-129B9AAB9808}"/>
              </a:ext>
            </a:extLst>
          </p:cNvPr>
          <p:cNvSpPr txBox="1"/>
          <p:nvPr/>
        </p:nvSpPr>
        <p:spPr>
          <a:xfrm>
            <a:off x="1847528" y="5285162"/>
            <a:ext cx="6566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Times New Roman" pitchFamily="18" charset="0"/>
              </a:rPr>
              <a:t>Free Resources, How we can help, Q &amp; A</a:t>
            </a:r>
          </a:p>
        </p:txBody>
      </p:sp>
    </p:spTree>
    <p:extLst>
      <p:ext uri="{BB962C8B-B14F-4D97-AF65-F5344CB8AC3E}">
        <p14:creationId xmlns:p14="http://schemas.microsoft.com/office/powerpoint/2010/main" val="237474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2" grpId="0" animBg="1"/>
      <p:bldP spid="103" grpId="0" animBg="1"/>
      <p:bldP spid="104" grpId="0" animBg="1"/>
      <p:bldP spid="105" grpId="0"/>
      <p:bldP spid="106" grpId="0"/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A6A96-D4F4-4A9B-87F4-683FCCC829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ECE1AA-FC8A-4AEA-8DB5-6491B00070E4}"/>
              </a:ext>
            </a:extLst>
          </p:cNvPr>
          <p:cNvSpPr txBox="1"/>
          <p:nvPr/>
        </p:nvSpPr>
        <p:spPr>
          <a:xfrm>
            <a:off x="2855640" y="3717032"/>
            <a:ext cx="6696744" cy="11685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Medicine as a Career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7F6ADBC-80F5-2AF2-E222-0463FF5AFB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4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4630A-02D5-A395-1C6A-C5E7E589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Medicine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B7BBB0-BE07-FAE0-CC9E-CAE6B15D1A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5" b="16675"/>
          <a:stretch/>
        </p:blipFill>
        <p:spPr>
          <a:xfrm>
            <a:off x="406216" y="1602504"/>
            <a:ext cx="4465648" cy="4465648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596813-902A-F4B5-B372-B1674BA9F5C8}"/>
              </a:ext>
            </a:extLst>
          </p:cNvPr>
          <p:cNvSpPr txBox="1"/>
          <p:nvPr/>
        </p:nvSpPr>
        <p:spPr>
          <a:xfrm>
            <a:off x="5375920" y="1957891"/>
            <a:ext cx="6167544" cy="3754874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with people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Interesting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Challenging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Satisfying, rewarding 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Diversity of careers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Contribute to advances in knowledge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Flexibility in working hours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security, self-employment</a:t>
            </a:r>
          </a:p>
          <a:p>
            <a:pPr marL="533400" indent="-53340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Trusted/valued profession</a:t>
            </a:r>
          </a:p>
        </p:txBody>
      </p:sp>
    </p:spTree>
    <p:extLst>
      <p:ext uri="{BB962C8B-B14F-4D97-AF65-F5344CB8AC3E}">
        <p14:creationId xmlns:p14="http://schemas.microsoft.com/office/powerpoint/2010/main" val="379071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BFC5C0-06A8-1325-E3C4-3781206DAA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/>
        </p:blipFill>
        <p:spPr>
          <a:xfrm>
            <a:off x="576528" y="1772816"/>
            <a:ext cx="4125024" cy="4125024"/>
          </a:xfrm>
          <a:prstGeom prst="ellipse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F4630A-02D5-A395-1C6A-C5E7E589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Disadvantages of Medicine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96813-902A-F4B5-B372-B1674BA9F5C8}"/>
              </a:ext>
            </a:extLst>
          </p:cNvPr>
          <p:cNvSpPr txBox="1"/>
          <p:nvPr/>
        </p:nvSpPr>
        <p:spPr>
          <a:xfrm>
            <a:off x="5375920" y="1957891"/>
            <a:ext cx="6167544" cy="3754874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Length and cost of study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 work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Workload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Stress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Caring for sick people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Legal liability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Bureaucratic regulations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Lack of resources</a:t>
            </a:r>
          </a:p>
          <a:p>
            <a:pPr marL="533400" indent="-533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Balance of work / personal life</a:t>
            </a:r>
          </a:p>
        </p:txBody>
      </p:sp>
    </p:spTree>
    <p:extLst>
      <p:ext uri="{BB962C8B-B14F-4D97-AF65-F5344CB8AC3E}">
        <p14:creationId xmlns:p14="http://schemas.microsoft.com/office/powerpoint/2010/main" val="243973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DE2E-4148-0F86-664F-5332BDDC3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28" y="332656"/>
            <a:ext cx="10272000" cy="763600"/>
          </a:xfrm>
        </p:spPr>
        <p:txBody>
          <a:bodyPr/>
          <a:lstStyle/>
          <a:p>
            <a:r>
              <a:rPr lang="en-US" sz="4000" dirty="0"/>
              <a:t>Specialties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735575-B105-6207-F71B-D22FC2A7FFBF}"/>
              </a:ext>
            </a:extLst>
          </p:cNvPr>
          <p:cNvGraphicFramePr>
            <a:graphicFrameLocks noGrp="1"/>
          </p:cNvGraphicFramePr>
          <p:nvPr/>
        </p:nvGraphicFramePr>
        <p:xfrm>
          <a:off x="647328" y="1268760"/>
          <a:ext cx="10272000" cy="4984566"/>
        </p:xfrm>
        <a:graphic>
          <a:graphicData uri="http://schemas.openxmlformats.org/drawingml/2006/table">
            <a:tbl>
              <a:tblPr firstRow="1">
                <a:tableStyleId>{F2DE63D5-997A-4646-A377-4702673A728D}</a:tableStyleId>
              </a:tblPr>
              <a:tblGrid>
                <a:gridCol w="3178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3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Physician</a:t>
                      </a:r>
                    </a:p>
                  </a:txBody>
                  <a:tcPr marL="91439" marR="91439" marT="45723" marB="45723" anchor="ctr">
                    <a:lnL w="12700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Surgeon</a:t>
                      </a:r>
                    </a:p>
                  </a:txBody>
                  <a:tcPr marL="91439" marR="91439" marT="45723" marB="4572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Other</a:t>
                      </a:r>
                    </a:p>
                  </a:txBody>
                  <a:tcPr marL="91439" marR="91439" marT="45723" marB="45723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5176">
                <a:tc>
                  <a:txBody>
                    <a:bodyPr/>
                    <a:lstStyle/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General Physician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Gastroenterologist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Cardiologist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Respiratory Physician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Renal Physician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Endocrinologist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Oncologist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Neurologist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Rheumatologist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Immunologist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Haematologist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Infec</a:t>
                      </a:r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tious Diseases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Geriatrician</a:t>
                      </a:r>
                    </a:p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Dermatologist</a:t>
                      </a:r>
                    </a:p>
                  </a:txBody>
                  <a:tcPr marL="91439" marR="91439" marT="45723" marB="45723">
                    <a:lnL w="12700" cap="flat" cmpd="sng" algn="ctr">
                      <a:noFill/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General Surgeon</a:t>
                      </a:r>
                    </a:p>
                    <a:p>
                      <a:r>
                        <a:rPr lang="en-AU" sz="18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Maxillo</a:t>
                      </a:r>
                      <a:r>
                        <a:rPr lang="en-AU" sz="1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-Facial</a:t>
                      </a:r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Surgeon</a:t>
                      </a:r>
                    </a:p>
                    <a:p>
                      <a:r>
                        <a:rPr lang="en-AU" sz="1800" baseline="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Cardiothoracics</a:t>
                      </a:r>
                      <a:endParaRPr lang="en-AU" sz="1800" baseline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Orthopaedics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Plastics and Reconstructive Surgery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Neurosurgeon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ENT Surgeon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Otolaryngologist 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Paediatric Surgeon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Vascular Surgeon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Urologist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Transplant Surgeon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Trauma Surgeon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Colorectal Surgeon</a:t>
                      </a:r>
                    </a:p>
                  </a:txBody>
                  <a:tcPr marL="91439" marR="91439" marT="45723" marB="457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General Practitioner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Emergency Specialist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Intensive Care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Anaesthetist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Obstetrician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Gynaecologist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Neonatal Physician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Psychiatrist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Ophthalmologist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Pathologist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Geneticist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Radiologist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Allergy Specialist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Medical Administrator</a:t>
                      </a:r>
                    </a:p>
                    <a:p>
                      <a:r>
                        <a:rPr lang="en-AU" sz="1800" baseline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Rehabilitation</a:t>
                      </a:r>
                    </a:p>
                    <a:p>
                      <a:endParaRPr lang="en-AU" sz="1800" baseline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1439" marR="91439" marT="45723" marB="45723">
                    <a:lnL>
                      <a:noFill/>
                    </a:lnL>
                    <a:lnR w="12700" cap="flat" cmpd="sng" algn="ctr">
                      <a:noFill/>
                      <a:prstDash val="soli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48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4C870-BC65-0F44-80AC-C8AF81E2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9588C-8892-D2E1-E207-5658F8459C30}"/>
              </a:ext>
            </a:extLst>
          </p:cNvPr>
          <p:cNvSpPr txBox="1">
            <a:spLocks/>
          </p:cNvSpPr>
          <p:nvPr/>
        </p:nvSpPr>
        <p:spPr>
          <a:xfrm>
            <a:off x="767408" y="4619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54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‘Medical Aspirant’</a:t>
            </a:r>
          </a:p>
          <a:p>
            <a:pPr algn="ctr"/>
            <a:r>
              <a:rPr lang="en-AU" sz="54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Stereotype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857B12-0CF7-2871-9C77-553FF949DD1E}"/>
              </a:ext>
            </a:extLst>
          </p:cNvPr>
          <p:cNvSpPr txBox="1"/>
          <p:nvPr/>
        </p:nvSpPr>
        <p:spPr>
          <a:xfrm>
            <a:off x="4615948" y="2672828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Extremely high LC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6A22DA-44F9-CFE3-6A61-C85598A3FD6A}"/>
              </a:ext>
            </a:extLst>
          </p:cNvPr>
          <p:cNvSpPr txBox="1"/>
          <p:nvPr/>
        </p:nvSpPr>
        <p:spPr>
          <a:xfrm>
            <a:off x="4310255" y="3640013"/>
            <a:ext cx="3571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Excels in science subjects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06971A-23EE-5198-2D44-2F2719F91E12}"/>
              </a:ext>
            </a:extLst>
          </p:cNvPr>
          <p:cNvSpPr txBox="1"/>
          <p:nvPr/>
        </p:nvSpPr>
        <p:spPr>
          <a:xfrm>
            <a:off x="1919536" y="4608811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>
                <a:latin typeface="Source Sans Pro" panose="020B0503030403020204" pitchFamily="34" charset="0"/>
                <a:ea typeface="Source Sans Pro" panose="020B0503030403020204" pitchFamily="34" charset="0"/>
              </a:rPr>
              <a:t>Has no time for a social life or extra-curricular activities</a:t>
            </a:r>
          </a:p>
        </p:txBody>
      </p:sp>
    </p:spTree>
    <p:extLst>
      <p:ext uri="{BB962C8B-B14F-4D97-AF65-F5344CB8AC3E}">
        <p14:creationId xmlns:p14="http://schemas.microsoft.com/office/powerpoint/2010/main" val="335445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5E614-F238-4991-8D6E-D72280768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204" y="272706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Other important qualities</a:t>
            </a:r>
            <a:r>
              <a:rPr lang="en-AU" baseline="30000" dirty="0"/>
              <a:t>2</a:t>
            </a:r>
            <a:r>
              <a:rPr lang="en-AU" dirty="0"/>
              <a:t>:</a:t>
            </a:r>
          </a:p>
          <a:p>
            <a:pPr lvl="1"/>
            <a:r>
              <a:rPr lang="en-AU" dirty="0"/>
              <a:t>Empathetic</a:t>
            </a:r>
          </a:p>
          <a:p>
            <a:pPr lvl="1"/>
            <a:r>
              <a:rPr lang="en-AU" dirty="0"/>
              <a:t>Personal</a:t>
            </a:r>
          </a:p>
          <a:p>
            <a:pPr lvl="1"/>
            <a:r>
              <a:rPr lang="en-AU" dirty="0"/>
              <a:t>Respectful</a:t>
            </a:r>
          </a:p>
          <a:p>
            <a:pPr lvl="1"/>
            <a:r>
              <a:rPr lang="en-AU" dirty="0"/>
              <a:t>Thorough</a:t>
            </a:r>
          </a:p>
          <a:p>
            <a:pPr lvl="1"/>
            <a:r>
              <a:rPr lang="en-AU" dirty="0"/>
              <a:t>Competent</a:t>
            </a:r>
          </a:p>
          <a:p>
            <a:pPr lvl="1"/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B52432-B140-4401-B483-7B7C9BB2C25C}"/>
              </a:ext>
            </a:extLst>
          </p:cNvPr>
          <p:cNvSpPr/>
          <p:nvPr/>
        </p:nvSpPr>
        <p:spPr>
          <a:xfrm>
            <a:off x="736161" y="6273225"/>
            <a:ext cx="114558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AutoNum type="arabicPeriod"/>
            </a:pPr>
            <a:r>
              <a:rPr lang="en-GB" sz="16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Wensing</a:t>
            </a:r>
            <a:r>
              <a:rPr lang="en-GB" sz="16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 et al. A systematic review of the literature on patient priorities for general practice care. Soc Sci Med</a:t>
            </a:r>
          </a:p>
          <a:p>
            <a:pPr marL="342900" indent="-342900" algn="r">
              <a:buFontTx/>
              <a:buAutoNum type="arabicPeriod"/>
            </a:pPr>
            <a:r>
              <a:rPr lang="en-AU" sz="1600" b="0" i="1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Bendapudi</a:t>
            </a:r>
            <a:r>
              <a:rPr lang="en-AU" sz="1600" b="0" i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et al, Mayo Clinic Proceedings</a:t>
            </a:r>
            <a:endParaRPr lang="en-AU" sz="1600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FC2958-0A55-4B96-BABA-52CCEE002BA7}"/>
              </a:ext>
            </a:extLst>
          </p:cNvPr>
          <p:cNvSpPr/>
          <p:nvPr/>
        </p:nvSpPr>
        <p:spPr>
          <a:xfrm>
            <a:off x="7680176" y="1837403"/>
            <a:ext cx="4371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Caring, compassionate, and kind</a:t>
            </a:r>
            <a:endParaRPr lang="en-AU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D43DFB-C90D-4DF2-8388-B0B0CABAEB2C}"/>
              </a:ext>
            </a:extLst>
          </p:cNvPr>
          <p:cNvSpPr txBox="1">
            <a:spLocks/>
          </p:cNvSpPr>
          <p:nvPr/>
        </p:nvSpPr>
        <p:spPr>
          <a:xfrm>
            <a:off x="838200" y="1299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48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From Patient’s Perspective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6C914F-1633-4B61-A6EC-7276F08BA9E8}"/>
              </a:ext>
            </a:extLst>
          </p:cNvPr>
          <p:cNvSpPr/>
          <p:nvPr/>
        </p:nvSpPr>
        <p:spPr>
          <a:xfrm>
            <a:off x="1064204" y="1760459"/>
            <a:ext cx="5854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Highest rated quality</a:t>
            </a:r>
            <a:r>
              <a:rPr lang="en-AU" sz="2800" b="1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AU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Humaneness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C5D6BA-9C40-46C4-BB5A-BAF79B55C9C2}"/>
              </a:ext>
            </a:extLst>
          </p:cNvPr>
          <p:cNvSpPr/>
          <p:nvPr/>
        </p:nvSpPr>
        <p:spPr>
          <a:xfrm>
            <a:off x="4727848" y="1760459"/>
            <a:ext cx="2126826" cy="5232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533373-089D-4B13-88BF-A13A93D6ACFF}"/>
              </a:ext>
            </a:extLst>
          </p:cNvPr>
          <p:cNvSpPr/>
          <p:nvPr/>
        </p:nvSpPr>
        <p:spPr>
          <a:xfrm>
            <a:off x="1470563" y="3167389"/>
            <a:ext cx="1745118" cy="10536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20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1108-8F2A-4020-B98C-75B3B026B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99" y="116632"/>
            <a:ext cx="7495560" cy="1004801"/>
          </a:xfrm>
        </p:spPr>
        <p:txBody>
          <a:bodyPr>
            <a:noAutofit/>
          </a:bodyPr>
          <a:lstStyle/>
          <a:p>
            <a:r>
              <a:rPr lang="en-AU" sz="480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From Doctor’s Perspective</a:t>
            </a:r>
          </a:p>
        </p:txBody>
      </p:sp>
      <p:pic>
        <p:nvPicPr>
          <p:cNvPr id="4098" name="Picture 2" descr="Image result for bmj what is a good doctor">
            <a:extLst>
              <a:ext uri="{FF2B5EF4-FFF2-40B4-BE49-F238E27FC236}">
                <a16:creationId xmlns:a16="http://schemas.microsoft.com/office/drawing/2014/main" id="{CD7467BE-BA5B-4413-8CAC-83437344E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3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7AC4D-93FD-4096-94EB-7BD034C42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435" y="1607127"/>
            <a:ext cx="6586492" cy="47817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400" dirty="0"/>
              <a:t>Compassion</a:t>
            </a:r>
          </a:p>
          <a:p>
            <a:pPr marL="0" indent="0" algn="ctr">
              <a:buNone/>
            </a:pPr>
            <a:r>
              <a:rPr lang="en-AU" sz="2400" dirty="0"/>
              <a:t>Understanding</a:t>
            </a:r>
          </a:p>
          <a:p>
            <a:pPr marL="0" indent="0" algn="ctr">
              <a:buNone/>
            </a:pPr>
            <a:r>
              <a:rPr lang="en-AU" sz="2400" dirty="0"/>
              <a:t>Empathy</a:t>
            </a:r>
          </a:p>
          <a:p>
            <a:pPr marL="0" indent="0" algn="ctr">
              <a:buNone/>
            </a:pPr>
            <a:r>
              <a:rPr lang="en-AU" sz="2400" dirty="0"/>
              <a:t>Honesty</a:t>
            </a:r>
          </a:p>
          <a:p>
            <a:pPr marL="0" indent="0" algn="ctr">
              <a:buNone/>
            </a:pPr>
            <a:r>
              <a:rPr lang="en-AU" sz="2400" dirty="0"/>
              <a:t>Competence</a:t>
            </a:r>
          </a:p>
          <a:p>
            <a:pPr marL="0" indent="0" algn="ctr">
              <a:buNone/>
            </a:pPr>
            <a:r>
              <a:rPr lang="en-AU" sz="2400" dirty="0"/>
              <a:t>Commitment</a:t>
            </a:r>
          </a:p>
          <a:p>
            <a:pPr marL="0" indent="0" algn="ctr">
              <a:buNone/>
            </a:pPr>
            <a:r>
              <a:rPr lang="en-AU" sz="2400" dirty="0"/>
              <a:t>Courage </a:t>
            </a:r>
          </a:p>
          <a:p>
            <a:pPr marL="0" indent="0" algn="ctr">
              <a:buNone/>
            </a:pPr>
            <a:r>
              <a:rPr lang="en-AU" sz="2400" dirty="0"/>
              <a:t>Humanity</a:t>
            </a:r>
          </a:p>
          <a:p>
            <a:pPr marL="0" indent="0" algn="ctr">
              <a:buNone/>
            </a:pPr>
            <a:r>
              <a:rPr lang="en-AU" sz="2400" dirty="0"/>
              <a:t>Respect</a:t>
            </a:r>
          </a:p>
          <a:p>
            <a:pPr marL="0" indent="0" algn="ctr">
              <a:buNone/>
            </a:pPr>
            <a:r>
              <a:rPr lang="en-AU" sz="2400" dirty="0"/>
              <a:t>Optimism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2763686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A6A96-D4F4-4A9B-87F4-683FCCC829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ECE1AA-FC8A-4AEA-8DB5-6491B00070E4}"/>
              </a:ext>
            </a:extLst>
          </p:cNvPr>
          <p:cNvSpPr txBox="1"/>
          <p:nvPr/>
        </p:nvSpPr>
        <p:spPr>
          <a:xfrm>
            <a:off x="2351584" y="3717032"/>
            <a:ext cx="7704856" cy="22072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Medical Entrance</a:t>
            </a:r>
          </a:p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&amp; 2027 Changes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7F6ADBC-80F5-2AF2-E222-0463FF5AFB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F1FC919-97CC-FBF6-67F4-C4DCC027FCCB}"/>
              </a:ext>
            </a:extLst>
          </p:cNvPr>
          <p:cNvGrpSpPr/>
          <p:nvPr/>
        </p:nvGrpSpPr>
        <p:grpSpPr>
          <a:xfrm>
            <a:off x="4230783" y="1910223"/>
            <a:ext cx="3730434" cy="3713938"/>
            <a:chOff x="4230783" y="1910223"/>
            <a:chExt cx="3730434" cy="3713938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1880665D-4A77-176C-0910-2BB2E8AF5CF9}"/>
                </a:ext>
              </a:extLst>
            </p:cNvPr>
            <p:cNvSpPr>
              <a:spLocks/>
            </p:cNvSpPr>
            <p:nvPr/>
          </p:nvSpPr>
          <p:spPr bwMode="auto">
            <a:xfrm rot="18814902" flipV="1">
              <a:off x="4239031" y="1901975"/>
              <a:ext cx="3713938" cy="3730434"/>
            </a:xfrm>
            <a:custGeom>
              <a:avLst/>
              <a:gdLst>
                <a:gd name="T0" fmla="*/ 536 w 1238"/>
                <a:gd name="T1" fmla="*/ 1124 h 1241"/>
                <a:gd name="T2" fmla="*/ 622 w 1238"/>
                <a:gd name="T3" fmla="*/ 908 h 1241"/>
                <a:gd name="T4" fmla="*/ 705 w 1238"/>
                <a:gd name="T5" fmla="*/ 707 h 1241"/>
                <a:gd name="T6" fmla="*/ 907 w 1238"/>
                <a:gd name="T7" fmla="*/ 622 h 1241"/>
                <a:gd name="T8" fmla="*/ 1122 w 1238"/>
                <a:gd name="T9" fmla="*/ 535 h 1241"/>
                <a:gd name="T10" fmla="*/ 1121 w 1238"/>
                <a:gd name="T11" fmla="*/ 116 h 1241"/>
                <a:gd name="T12" fmla="*/ 702 w 1238"/>
                <a:gd name="T13" fmla="*/ 117 h 1241"/>
                <a:gd name="T14" fmla="*/ 615 w 1238"/>
                <a:gd name="T15" fmla="*/ 333 h 1241"/>
                <a:gd name="T16" fmla="*/ 532 w 1238"/>
                <a:gd name="T17" fmla="*/ 534 h 1241"/>
                <a:gd name="T18" fmla="*/ 331 w 1238"/>
                <a:gd name="T19" fmla="*/ 618 h 1241"/>
                <a:gd name="T20" fmla="*/ 116 w 1238"/>
                <a:gd name="T21" fmla="*/ 705 h 1241"/>
                <a:gd name="T22" fmla="*/ 116 w 1238"/>
                <a:gd name="T23" fmla="*/ 1125 h 1241"/>
                <a:gd name="T24" fmla="*/ 536 w 1238"/>
                <a:gd name="T25" fmla="*/ 1124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8" h="1241">
                  <a:moveTo>
                    <a:pt x="536" y="1124"/>
                  </a:moveTo>
                  <a:cubicBezTo>
                    <a:pt x="595" y="1064"/>
                    <a:pt x="624" y="986"/>
                    <a:pt x="622" y="908"/>
                  </a:cubicBezTo>
                  <a:cubicBezTo>
                    <a:pt x="622" y="836"/>
                    <a:pt x="650" y="763"/>
                    <a:pt x="705" y="707"/>
                  </a:cubicBezTo>
                  <a:cubicBezTo>
                    <a:pt x="761" y="651"/>
                    <a:pt x="834" y="623"/>
                    <a:pt x="907" y="622"/>
                  </a:cubicBezTo>
                  <a:cubicBezTo>
                    <a:pt x="985" y="624"/>
                    <a:pt x="1063" y="594"/>
                    <a:pt x="1122" y="535"/>
                  </a:cubicBezTo>
                  <a:cubicBezTo>
                    <a:pt x="1238" y="419"/>
                    <a:pt x="1237" y="231"/>
                    <a:pt x="1121" y="116"/>
                  </a:cubicBezTo>
                  <a:cubicBezTo>
                    <a:pt x="1005" y="0"/>
                    <a:pt x="818" y="1"/>
                    <a:pt x="702" y="117"/>
                  </a:cubicBezTo>
                  <a:cubicBezTo>
                    <a:pt x="643" y="176"/>
                    <a:pt x="613" y="254"/>
                    <a:pt x="615" y="333"/>
                  </a:cubicBezTo>
                  <a:cubicBezTo>
                    <a:pt x="615" y="405"/>
                    <a:pt x="587" y="478"/>
                    <a:pt x="532" y="534"/>
                  </a:cubicBezTo>
                  <a:cubicBezTo>
                    <a:pt x="477" y="589"/>
                    <a:pt x="404" y="618"/>
                    <a:pt x="331" y="618"/>
                  </a:cubicBezTo>
                  <a:cubicBezTo>
                    <a:pt x="253" y="617"/>
                    <a:pt x="175" y="646"/>
                    <a:pt x="116" y="705"/>
                  </a:cubicBezTo>
                  <a:cubicBezTo>
                    <a:pt x="0" y="822"/>
                    <a:pt x="0" y="1010"/>
                    <a:pt x="116" y="1125"/>
                  </a:cubicBezTo>
                  <a:cubicBezTo>
                    <a:pt x="232" y="1241"/>
                    <a:pt x="420" y="1240"/>
                    <a:pt x="536" y="112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</a:ln>
            <a:effectLst/>
          </p:spPr>
          <p:txBody>
            <a:bodyPr bIns="274320" rtlCol="0" anchor="ctr"/>
            <a:lstStyle/>
            <a:p>
              <a:pPr algn="ctr" defTabSz="1219170"/>
              <a:endParaRPr lang="en-US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A88067-700A-FA84-7786-554A35BED239}"/>
                </a:ext>
              </a:extLst>
            </p:cNvPr>
            <p:cNvSpPr txBox="1"/>
            <p:nvPr/>
          </p:nvSpPr>
          <p:spPr>
            <a:xfrm>
              <a:off x="5678266" y="3379639"/>
              <a:ext cx="835468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sz="4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ource Sans Pro"/>
                  <a:ea typeface="+mn-ea"/>
                  <a:cs typeface="Arial" charset="0"/>
                </a:rPr>
                <a:t>+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5A2CCBB-3779-727C-20FD-70398299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Entry Requirements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06EDBB-03F1-D0DC-8C96-DAA926437606}"/>
              </a:ext>
            </a:extLst>
          </p:cNvPr>
          <p:cNvGrpSpPr/>
          <p:nvPr/>
        </p:nvGrpSpPr>
        <p:grpSpPr>
          <a:xfrm>
            <a:off x="695325" y="1642957"/>
            <a:ext cx="4636116" cy="4248472"/>
            <a:chOff x="695325" y="1642957"/>
            <a:chExt cx="4636116" cy="424847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7E738A1-5753-509D-4B5C-4365738F2892}"/>
                </a:ext>
              </a:extLst>
            </p:cNvPr>
            <p:cNvSpPr/>
            <p:nvPr/>
          </p:nvSpPr>
          <p:spPr>
            <a:xfrm>
              <a:off x="695325" y="1642957"/>
              <a:ext cx="4636116" cy="42484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393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BE72AD-C574-C44A-1EAD-6567D818806C}"/>
                </a:ext>
              </a:extLst>
            </p:cNvPr>
            <p:cNvSpPr txBox="1"/>
            <p:nvPr/>
          </p:nvSpPr>
          <p:spPr>
            <a:xfrm>
              <a:off x="1140993" y="3471971"/>
              <a:ext cx="380064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/>
                  <a:ea typeface="+mn-ea"/>
                  <a:cs typeface="Arial" charset="0"/>
                </a:rPr>
                <a:t>Leaving Certificate</a:t>
              </a:r>
              <a:endParaRPr kumimoji="0" lang="en-US" sz="2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A69BBF-4DFE-F665-371B-A9D2F1083319}"/>
                </a:ext>
              </a:extLst>
            </p:cNvPr>
            <p:cNvSpPr/>
            <p:nvPr/>
          </p:nvSpPr>
          <p:spPr>
            <a:xfrm>
              <a:off x="2526120" y="1765650"/>
              <a:ext cx="974526" cy="97452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52C8D28-47FE-CD3A-96B0-475E02701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83632" y="1988840"/>
              <a:ext cx="515370" cy="51537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E19825-B63B-0245-B609-FB43D84C7186}"/>
              </a:ext>
            </a:extLst>
          </p:cNvPr>
          <p:cNvGrpSpPr/>
          <p:nvPr/>
        </p:nvGrpSpPr>
        <p:grpSpPr>
          <a:xfrm>
            <a:off x="6860561" y="1642957"/>
            <a:ext cx="4636116" cy="4248472"/>
            <a:chOff x="6860561" y="1642957"/>
            <a:chExt cx="4636116" cy="424847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7880A42-9391-8DFE-C734-BB29621C0041}"/>
                </a:ext>
              </a:extLst>
            </p:cNvPr>
            <p:cNvSpPr/>
            <p:nvPr/>
          </p:nvSpPr>
          <p:spPr>
            <a:xfrm>
              <a:off x="6860561" y="1642957"/>
              <a:ext cx="4636116" cy="42484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393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83C507-BE5D-2F0A-829C-CB0E7FFAF1DE}"/>
                </a:ext>
              </a:extLst>
            </p:cNvPr>
            <p:cNvSpPr txBox="1"/>
            <p:nvPr/>
          </p:nvSpPr>
          <p:spPr>
            <a:xfrm>
              <a:off x="7319318" y="3429000"/>
              <a:ext cx="3800648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1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sz="4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/>
                  <a:ea typeface="+mn-ea"/>
                  <a:cs typeface="Arial" charset="0"/>
                </a:rPr>
                <a:t>HPAT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838D6A8-6277-5BCD-766C-C75EA8A70208}"/>
                </a:ext>
              </a:extLst>
            </p:cNvPr>
            <p:cNvSpPr/>
            <p:nvPr/>
          </p:nvSpPr>
          <p:spPr>
            <a:xfrm>
              <a:off x="8691356" y="1765650"/>
              <a:ext cx="974526" cy="97452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AD7FF95-839A-9F85-CB1E-A2F0804F4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31527" y="1998712"/>
              <a:ext cx="494184" cy="494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39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0932B14-5CD6-43A1-8C0D-3D5E68B6FB93}"/>
              </a:ext>
            </a:extLst>
          </p:cNvPr>
          <p:cNvSpPr txBox="1">
            <a:spLocks/>
          </p:cNvSpPr>
          <p:nvPr/>
        </p:nvSpPr>
        <p:spPr>
          <a:xfrm>
            <a:off x="2063552" y="332656"/>
            <a:ext cx="8712968" cy="10048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 cap="none" spc="-100" baseline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AU" sz="4800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Minimum Subject Requirements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1658F-8B29-F6B6-0776-25D60BD50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754" y="1227931"/>
            <a:ext cx="6930564" cy="530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91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EA763-E74C-BFE0-832E-9800D53C9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8E0DCF-E7DC-7AF5-90FE-FB2A0A96F50F}"/>
              </a:ext>
            </a:extLst>
          </p:cNvPr>
          <p:cNvSpPr/>
          <p:nvPr/>
        </p:nvSpPr>
        <p:spPr>
          <a:xfrm>
            <a:off x="551384" y="1556792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Leaving Cert Points are no longer adjusted</a:t>
            </a:r>
            <a:endParaRPr lang="en-AU" sz="3600" b="1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3A89E5-0715-80BD-C72D-304B32929F8E}"/>
              </a:ext>
            </a:extLst>
          </p:cNvPr>
          <p:cNvSpPr/>
          <p:nvPr/>
        </p:nvSpPr>
        <p:spPr>
          <a:xfrm>
            <a:off x="34090" y="259488"/>
            <a:ext cx="5040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2027 Changes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53751C-C3FA-D23C-8198-0B0C6B054409}"/>
              </a:ext>
            </a:extLst>
          </p:cNvPr>
          <p:cNvSpPr/>
          <p:nvPr/>
        </p:nvSpPr>
        <p:spPr>
          <a:xfrm>
            <a:off x="263352" y="3284984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HPAT scored out of 150 (previously 300)</a:t>
            </a:r>
            <a:endParaRPr lang="en-AU" sz="3600" b="1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233B5A-60F1-C5F3-CD3C-C372323C6997}"/>
              </a:ext>
            </a:extLst>
          </p:cNvPr>
          <p:cNvSpPr/>
          <p:nvPr/>
        </p:nvSpPr>
        <p:spPr>
          <a:xfrm>
            <a:off x="659396" y="4953074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Total maximum points now (625 + 150 = 775)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7D351C-AADB-232A-43D5-430FF881E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1196752"/>
            <a:ext cx="4366913" cy="5085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4D7F0F-49F0-8F6E-9B15-B4F09C10D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0376" y="365567"/>
            <a:ext cx="1538281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4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6BC311-BC78-4365-8C3D-961992188FAA}"/>
              </a:ext>
            </a:extLst>
          </p:cNvPr>
          <p:cNvGraphicFramePr>
            <a:graphicFrameLocks noGrp="1"/>
          </p:cNvGraphicFramePr>
          <p:nvPr/>
        </p:nvGraphicFramePr>
        <p:xfrm>
          <a:off x="3717483" y="9461269"/>
          <a:ext cx="4628445" cy="350520"/>
        </p:xfrm>
        <a:graphic>
          <a:graphicData uri="http://schemas.openxmlformats.org/drawingml/2006/table">
            <a:tbl>
              <a:tblPr/>
              <a:tblGrid>
                <a:gridCol w="925689">
                  <a:extLst>
                    <a:ext uri="{9D8B030D-6E8A-4147-A177-3AD203B41FA5}">
                      <a16:colId xmlns:a16="http://schemas.microsoft.com/office/drawing/2014/main" val="2263441775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273665037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726433792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2554138274"/>
                    </a:ext>
                  </a:extLst>
                </a:gridCol>
                <a:gridCol w="925689">
                  <a:extLst>
                    <a:ext uri="{9D8B030D-6E8A-4147-A177-3AD203B41FA5}">
                      <a16:colId xmlns:a16="http://schemas.microsoft.com/office/drawing/2014/main" val="29770498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61398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B913DCA-3E81-4CD7-AEA7-34214D6C800C}"/>
              </a:ext>
            </a:extLst>
          </p:cNvPr>
          <p:cNvSpPr/>
          <p:nvPr/>
        </p:nvSpPr>
        <p:spPr>
          <a:xfrm>
            <a:off x="1736725" y="260648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Importance of HPAT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B24BF0-8742-4E4F-9C93-AB24C66A5DA2}"/>
              </a:ext>
            </a:extLst>
          </p:cNvPr>
          <p:cNvSpPr/>
          <p:nvPr/>
        </p:nvSpPr>
        <p:spPr>
          <a:xfrm>
            <a:off x="1747229" y="2180036"/>
            <a:ext cx="8568952" cy="2497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AU" altLang="en-US" sz="3600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Despite the change to the entry system, HPAT is </a:t>
            </a:r>
            <a:r>
              <a:rPr lang="en-AU" altLang="en-US" sz="3600" b="1" u="sng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as important as Leaving Cert</a:t>
            </a:r>
            <a:r>
              <a:rPr lang="en-AU" altLang="en-US" sz="3600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 for medical entry</a:t>
            </a:r>
          </a:p>
        </p:txBody>
      </p:sp>
    </p:spTree>
    <p:extLst>
      <p:ext uri="{BB962C8B-B14F-4D97-AF65-F5344CB8AC3E}">
        <p14:creationId xmlns:p14="http://schemas.microsoft.com/office/powerpoint/2010/main" val="1275658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B9BE19-725A-430D-A45D-0C131EBA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68" y="382904"/>
            <a:ext cx="10272000" cy="763600"/>
          </a:xfrm>
        </p:spPr>
        <p:txBody>
          <a:bodyPr/>
          <a:lstStyle/>
          <a:p>
            <a:r>
              <a:rPr lang="en-US" sz="6000" dirty="0"/>
              <a:t>Timeline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E1F4D9D2-0353-4606-BE8A-1E2659D5EA54}"/>
              </a:ext>
            </a:extLst>
          </p:cNvPr>
          <p:cNvSpPr/>
          <p:nvPr/>
        </p:nvSpPr>
        <p:spPr>
          <a:xfrm>
            <a:off x="3630870" y="3398494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+mj-lt"/>
              </a:rPr>
              <a:t>Nov-Feb</a:t>
            </a:r>
            <a:endParaRPr lang="id-ID" sz="1100" b="1" dirty="0">
              <a:latin typeface="+mj-lt"/>
            </a:endParaRP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97F9DE28-C130-4286-9556-98B7D28C5977}"/>
              </a:ext>
            </a:extLst>
          </p:cNvPr>
          <p:cNvSpPr/>
          <p:nvPr/>
        </p:nvSpPr>
        <p:spPr>
          <a:xfrm>
            <a:off x="5085142" y="3398494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72000" rtlCol="0" anchor="ctr"/>
          <a:lstStyle/>
          <a:p>
            <a:pPr algn="ctr"/>
            <a:r>
              <a:rPr lang="en-AU" sz="1000" b="1" dirty="0">
                <a:latin typeface="+mj-lt"/>
              </a:rPr>
              <a:t>Mid February</a:t>
            </a:r>
            <a:endParaRPr lang="id-ID" sz="1100" b="1" dirty="0">
              <a:latin typeface="+mj-lt"/>
            </a:endParaRP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493152E-97BC-4317-94A0-E8736A2893FA}"/>
              </a:ext>
            </a:extLst>
          </p:cNvPr>
          <p:cNvSpPr/>
          <p:nvPr/>
        </p:nvSpPr>
        <p:spPr>
          <a:xfrm>
            <a:off x="6539416" y="3398494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+mj-lt"/>
              </a:rPr>
              <a:t>Late June</a:t>
            </a:r>
            <a:endParaRPr lang="id-ID" sz="1100" b="1" dirty="0">
              <a:latin typeface="+mj-lt"/>
            </a:endParaRPr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3CC0129-3F8E-421F-9B17-118A56C74148}"/>
              </a:ext>
            </a:extLst>
          </p:cNvPr>
          <p:cNvSpPr/>
          <p:nvPr/>
        </p:nvSpPr>
        <p:spPr>
          <a:xfrm>
            <a:off x="7993688" y="3398494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+mj-lt"/>
              </a:rPr>
              <a:t>Aug-Sept</a:t>
            </a:r>
            <a:endParaRPr lang="id-ID" sz="1100" b="1" dirty="0"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F2C919-EB55-4665-9D5C-1B35B5F517A3}"/>
              </a:ext>
            </a:extLst>
          </p:cNvPr>
          <p:cNvCxnSpPr/>
          <p:nvPr/>
        </p:nvCxnSpPr>
        <p:spPr>
          <a:xfrm flipH="1">
            <a:off x="4354298" y="3678960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440FC9F-8994-4B50-A271-85B21F84184E}"/>
              </a:ext>
            </a:extLst>
          </p:cNvPr>
          <p:cNvSpPr txBox="1"/>
          <p:nvPr/>
        </p:nvSpPr>
        <p:spPr>
          <a:xfrm>
            <a:off x="4415991" y="4377878"/>
            <a:ext cx="2189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chemeClr val="tx2"/>
                </a:solidFill>
                <a:latin typeface="+mj-lt"/>
              </a:rPr>
              <a:t>Apply to CAO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207495-FB7F-49CB-8559-D2FCC9FFCAB7}"/>
              </a:ext>
            </a:extLst>
          </p:cNvPr>
          <p:cNvCxnSpPr/>
          <p:nvPr/>
        </p:nvCxnSpPr>
        <p:spPr>
          <a:xfrm flipH="1" flipV="1">
            <a:off x="5798424" y="2214108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BC6CBE-7F70-4B3B-812F-BA03A764543B}"/>
              </a:ext>
            </a:extLst>
          </p:cNvPr>
          <p:cNvCxnSpPr/>
          <p:nvPr/>
        </p:nvCxnSpPr>
        <p:spPr>
          <a:xfrm flipH="1">
            <a:off x="7235109" y="3678959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7815AA-3F7B-464B-BD9B-D32C350C82E5}"/>
              </a:ext>
            </a:extLst>
          </p:cNvPr>
          <p:cNvCxnSpPr/>
          <p:nvPr/>
        </p:nvCxnSpPr>
        <p:spPr>
          <a:xfrm flipH="1" flipV="1">
            <a:off x="8679234" y="2214107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0B40B9A-DB0C-477E-A55C-00FF54401874}"/>
              </a:ext>
            </a:extLst>
          </p:cNvPr>
          <p:cNvSpPr txBox="1"/>
          <p:nvPr/>
        </p:nvSpPr>
        <p:spPr>
          <a:xfrm>
            <a:off x="5871325" y="2147371"/>
            <a:ext cx="166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chemeClr val="tx2"/>
                </a:solidFill>
                <a:latin typeface="+mj-lt"/>
              </a:rPr>
              <a:t>Sit HPAT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FBCD80-ECAB-4109-A4B0-6F169A314E6E}"/>
              </a:ext>
            </a:extLst>
          </p:cNvPr>
          <p:cNvSpPr txBox="1"/>
          <p:nvPr/>
        </p:nvSpPr>
        <p:spPr>
          <a:xfrm>
            <a:off x="8778245" y="2147371"/>
            <a:ext cx="1278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chemeClr val="tx2"/>
                </a:solidFill>
                <a:latin typeface="+mj-lt"/>
              </a:rPr>
              <a:t>CAO offers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98F6E6-25B6-4A93-A0F8-488D537979F1}"/>
              </a:ext>
            </a:extLst>
          </p:cNvPr>
          <p:cNvSpPr txBox="1"/>
          <p:nvPr/>
        </p:nvSpPr>
        <p:spPr>
          <a:xfrm>
            <a:off x="7287320" y="4377878"/>
            <a:ext cx="12781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chemeClr val="tx2"/>
                </a:solidFill>
                <a:latin typeface="+mj-lt"/>
              </a:rPr>
              <a:t>HPAT results released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1A2C51-A9E8-45C8-12B5-955E1D521CB1}"/>
              </a:ext>
            </a:extLst>
          </p:cNvPr>
          <p:cNvCxnSpPr/>
          <p:nvPr/>
        </p:nvCxnSpPr>
        <p:spPr>
          <a:xfrm flipH="1" flipV="1">
            <a:off x="2793674" y="2214107"/>
            <a:ext cx="7416" cy="11843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8213839-B0C2-1077-A82D-0BFD01D0BA94}"/>
              </a:ext>
            </a:extLst>
          </p:cNvPr>
          <p:cNvSpPr/>
          <p:nvPr/>
        </p:nvSpPr>
        <p:spPr>
          <a:xfrm>
            <a:off x="2191138" y="3398491"/>
            <a:ext cx="1406113" cy="280466"/>
          </a:xfrm>
          <a:prstGeom prst="parallelogram">
            <a:avLst>
              <a:gd name="adj" fmla="val 5092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+mj-lt"/>
              </a:rPr>
              <a:t>Nov-Jan</a:t>
            </a:r>
            <a:endParaRPr lang="id-ID" sz="1100" b="1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38D85F-2E62-F692-D236-07D3DF49B7F4}"/>
              </a:ext>
            </a:extLst>
          </p:cNvPr>
          <p:cNvSpPr txBox="1"/>
          <p:nvPr/>
        </p:nvSpPr>
        <p:spPr>
          <a:xfrm>
            <a:off x="2937243" y="2147370"/>
            <a:ext cx="166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chemeClr val="tx2"/>
                </a:solidFill>
                <a:latin typeface="+mj-lt"/>
              </a:rPr>
              <a:t>Register for HPAT</a:t>
            </a:r>
            <a:endParaRPr lang="id-ID" sz="1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25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5" grpId="0" uiExpand="1" build="p"/>
      <p:bldP spid="22" grpId="0"/>
      <p:bldP spid="25" grpId="0"/>
      <p:bldP spid="28" grpId="0"/>
      <p:bldP spid="6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7">
            <a:extLst>
              <a:ext uri="{FF2B5EF4-FFF2-40B4-BE49-F238E27FC236}">
                <a16:creationId xmlns:a16="http://schemas.microsoft.com/office/drawing/2014/main" id="{AA4B2BF8-F953-4D61-B86B-A2ABA67CCC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5560" y="1911437"/>
            <a:ext cx="1425687" cy="1414462"/>
          </a:xfrm>
          <a:prstGeom prst="line">
            <a:avLst/>
          </a:prstGeom>
          <a:ln w="57150">
            <a:solidFill>
              <a:srgbClr val="F2473A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dirty="0">
              <a:latin typeface="+mj-lt"/>
            </a:endParaRPr>
          </a:p>
        </p:txBody>
      </p:sp>
      <p:sp>
        <p:nvSpPr>
          <p:cNvPr id="3" name="Line 16">
            <a:extLst>
              <a:ext uri="{FF2B5EF4-FFF2-40B4-BE49-F238E27FC236}">
                <a16:creationId xmlns:a16="http://schemas.microsoft.com/office/drawing/2014/main" id="{D826BD38-3FDC-4B19-ADA5-F6A0F7294D5B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2276904" y="3144546"/>
            <a:ext cx="1143000" cy="1425687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AU" dirty="0">
              <a:latin typeface="+mj-lt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F42EA4E9-BB34-45FB-9DDD-B79633695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664" y="1269665"/>
            <a:ext cx="1606996" cy="1143000"/>
          </a:xfrm>
          <a:prstGeom prst="roundRect">
            <a:avLst/>
          </a:prstGeom>
          <a:solidFill>
            <a:schemeClr val="accent1"/>
          </a:solidFill>
          <a:ln>
            <a:solidFill>
              <a:srgbClr val="F2473A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44000" anchor="ctr"/>
          <a:lstStyle/>
          <a:p>
            <a:pPr eaLnBrk="0" hangingPunct="0"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1. HPAT</a:t>
            </a:r>
          </a:p>
          <a:p>
            <a:pPr eaLnBrk="0" hangingPunct="0">
              <a:spcAft>
                <a:spcPts val="400"/>
              </a:spcAft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2. LC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6D1173F3-7B79-4A5C-9AC9-0DBA0E30E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663" y="4141234"/>
            <a:ext cx="1508321" cy="718186"/>
          </a:xfrm>
          <a:prstGeom prst="roundRect">
            <a:avLst/>
          </a:prstGeom>
          <a:solidFill>
            <a:schemeClr val="accent3"/>
          </a:solidFill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76000" anchor="ctr"/>
          <a:lstStyle/>
          <a:p>
            <a:pPr eaLnBrk="0" hangingPunct="0"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Degree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Line 11">
            <a:extLst>
              <a:ext uri="{FF2B5EF4-FFF2-40B4-BE49-F238E27FC236}">
                <a16:creationId xmlns:a16="http://schemas.microsoft.com/office/drawing/2014/main" id="{374DB8E0-3A0E-4F1F-8029-B2388791D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7651" y="4500327"/>
            <a:ext cx="412247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AU" dirty="0">
              <a:latin typeface="+mj-lt"/>
            </a:endParaRP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121E32ED-74DF-4967-B4E3-2C37B9ADE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314" y="3928827"/>
            <a:ext cx="2107745" cy="1143000"/>
          </a:xfrm>
          <a:prstGeom prst="roundRect">
            <a:avLst/>
          </a:prstGeom>
          <a:solidFill>
            <a:schemeClr val="accent3"/>
          </a:solidFill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44000" anchor="ctr"/>
          <a:lstStyle/>
          <a:p>
            <a:pPr eaLnBrk="0" hangingPunct="0">
              <a:defRPr/>
            </a:pPr>
            <a:r>
              <a:rPr lang="nb-NO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1. GAMSAT</a:t>
            </a:r>
          </a:p>
          <a:p>
            <a:pPr eaLnBrk="0" hangingPunct="0">
              <a:defRPr/>
            </a:pPr>
            <a:r>
              <a:rPr lang="nb-NO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2. Degree grade</a:t>
            </a: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2F9024C2-0681-4A4D-937D-677E370B1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849" y="4141234"/>
            <a:ext cx="1740599" cy="718186"/>
          </a:xfrm>
          <a:prstGeom prst="roundRect">
            <a:avLst/>
          </a:prstGeom>
          <a:solidFill>
            <a:schemeClr val="accent3"/>
          </a:solidFill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76000" anchor="ctr"/>
          <a:lstStyle/>
          <a:p>
            <a:pPr eaLnBrk="0" hangingPunct="0"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Medicine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B5DDBBD5-2FBD-4D2C-A8E6-64C11894CF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19936" y="1841165"/>
            <a:ext cx="3168246" cy="0"/>
          </a:xfrm>
          <a:prstGeom prst="line">
            <a:avLst/>
          </a:prstGeom>
          <a:ln w="57150">
            <a:solidFill>
              <a:srgbClr val="F2473A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AU" dirty="0">
              <a:latin typeface="+mj-lt"/>
            </a:endParaRP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3D2F7E28-25FC-4C65-AC2D-CD4A61C091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5059" y="4500327"/>
            <a:ext cx="683123" cy="0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AU" dirty="0">
              <a:latin typeface="+mj-lt"/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7A9DF89F-21ED-474C-AB2E-2357DB32D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974" y="4859424"/>
            <a:ext cx="1308151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600" dirty="0">
                <a:solidFill>
                  <a:srgbClr val="595959"/>
                </a:solidFill>
                <a:latin typeface="+mj-lt"/>
                <a:cs typeface="Arial" panose="020B0604020202020204" pitchFamily="34" charset="0"/>
              </a:rPr>
              <a:t>8 – 10 years</a:t>
            </a:r>
            <a:endParaRPr lang="en-US" sz="1800" dirty="0">
              <a:solidFill>
                <a:srgbClr val="595959"/>
              </a:solidFill>
              <a:latin typeface="+mj-lt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E7836319-AADB-4BD2-A29E-008379D92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6320" y="2252625"/>
            <a:ext cx="2209500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600" dirty="0">
                <a:solidFill>
                  <a:srgbClr val="F2473A"/>
                </a:solidFill>
                <a:latin typeface="+mj-lt"/>
                <a:cs typeface="Arial" panose="020B0604020202020204" pitchFamily="34" charset="0"/>
              </a:rPr>
              <a:t>5 – 6 years</a:t>
            </a: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30489F3D-0280-4862-8279-F961B1830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849" y="1482072"/>
            <a:ext cx="1740599" cy="718186"/>
          </a:xfrm>
          <a:prstGeom prst="roundRect">
            <a:avLst/>
          </a:prstGeom>
          <a:solidFill>
            <a:schemeClr val="accent1"/>
          </a:solidFill>
          <a:ln>
            <a:solidFill>
              <a:srgbClr val="F2473A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76000" anchor="ctr"/>
          <a:lstStyle/>
          <a:p>
            <a:pPr eaLnBrk="0" hangingPunct="0">
              <a:defRPr/>
            </a:pPr>
            <a:r>
              <a:rPr lang="en-US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Medicine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2D8E18D6-3CF1-42A7-80E3-BE22F190A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7175" y="1854831"/>
            <a:ext cx="1606996" cy="65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/>
            <a:r>
              <a:rPr lang="en-US" sz="1800" b="1" dirty="0">
                <a:solidFill>
                  <a:srgbClr val="F2473A"/>
                </a:solidFill>
                <a:latin typeface="+mj-lt"/>
                <a:cs typeface="Arial" panose="020B0604020202020204" pitchFamily="34" charset="0"/>
              </a:rPr>
              <a:t>School Leaver Entry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8F4FFAB0-B1DC-4F20-9587-17916A62F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552" y="3971690"/>
            <a:ext cx="1251618" cy="71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/>
            <a:r>
              <a:rPr lang="en-US" sz="1800" b="1" dirty="0">
                <a:solidFill>
                  <a:srgbClr val="595959"/>
                </a:solidFill>
                <a:latin typeface="+mj-lt"/>
                <a:cs typeface="Arial" panose="020B0604020202020204" pitchFamily="34" charset="0"/>
              </a:rPr>
              <a:t>Graduate Entry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931CCDFC-0D36-4070-85C5-56BDC3C30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1" y="3068724"/>
            <a:ext cx="1606996" cy="457200"/>
          </a:xfrm>
          <a:prstGeom prst="roundRect">
            <a:avLst/>
          </a:prstGeom>
          <a:solidFill>
            <a:schemeClr val="accent1"/>
          </a:solidFill>
          <a:ln w="57150">
            <a:noFill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en-AU"/>
            </a:defPPr>
            <a:lvl1pPr algn="ctr" eaLnBrk="0" hangingPunct="0">
              <a:defRPr b="1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LC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7B6B2D9E-9649-44F4-9D1E-FDB2B285A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28" y="116632"/>
            <a:ext cx="10272000" cy="763600"/>
          </a:xfrm>
        </p:spPr>
        <p:txBody>
          <a:bodyPr/>
          <a:lstStyle/>
          <a:p>
            <a:r>
              <a:rPr lang="en-US" sz="4800" dirty="0"/>
              <a:t>Pathways</a:t>
            </a:r>
            <a:r>
              <a:rPr lang="en-US" sz="4400" dirty="0"/>
              <a:t> </a:t>
            </a:r>
            <a:br>
              <a:rPr lang="en-US" sz="4400" dirty="0"/>
            </a:br>
            <a:r>
              <a:rPr lang="en-US" sz="2800" dirty="0"/>
              <a:t>into Medicine</a:t>
            </a:r>
            <a:endParaRPr lang="en-US" sz="4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29B430A-5924-48EB-A3E6-03C1AAB84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5284" y="4322042"/>
            <a:ext cx="342801" cy="3428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18FA24-64D6-4EF9-AA9D-632BEF3C6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2124" y="4322043"/>
            <a:ext cx="342801" cy="3428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6C4E98-E7BD-410B-92B4-437864207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5284" y="1677897"/>
            <a:ext cx="342801" cy="342801"/>
          </a:xfrm>
          <a:prstGeom prst="rect">
            <a:avLst/>
          </a:prstGeom>
        </p:spPr>
      </p:pic>
      <p:sp>
        <p:nvSpPr>
          <p:cNvPr id="17" name="Text Box 15">
            <a:extLst>
              <a:ext uri="{FF2B5EF4-FFF2-40B4-BE49-F238E27FC236}">
                <a16:creationId xmlns:a16="http://schemas.microsoft.com/office/drawing/2014/main" id="{48427255-C636-C31F-E53C-E2DB1633B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566" y="5013176"/>
            <a:ext cx="2879154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2000" b="1" dirty="0">
                <a:latin typeface="+mj-lt"/>
              </a:rPr>
              <a:t>Other Pathways: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+mj-lt"/>
              </a:rPr>
              <a:t>Repeat LC/HPAT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+mj-lt"/>
              </a:rPr>
              <a:t>Apply to UK (UCAT)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+mj-lt"/>
              </a:rPr>
              <a:t>Apply to EU (</a:t>
            </a:r>
            <a:r>
              <a:rPr lang="en-US" sz="1600" dirty="0" err="1">
                <a:latin typeface="+mj-lt"/>
              </a:rPr>
              <a:t>Eunicas</a:t>
            </a:r>
            <a:r>
              <a:rPr lang="en-US" sz="1600" dirty="0">
                <a:latin typeface="+mj-lt"/>
              </a:rPr>
              <a:t>)</a:t>
            </a:r>
            <a:endParaRPr lang="en-US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642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6" grpId="0" animBg="1"/>
      <p:bldP spid="4" grpId="0"/>
      <p:bldP spid="5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9527D7-758F-4B9F-8990-A8F7E11719C0}"/>
              </a:ext>
            </a:extLst>
          </p:cNvPr>
          <p:cNvSpPr/>
          <p:nvPr/>
        </p:nvSpPr>
        <p:spPr>
          <a:xfrm>
            <a:off x="551384" y="1556792"/>
            <a:ext cx="10873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 Students should ideally apply everywhere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4E99A8-AE6B-4E86-B23F-146856DF3AA9}"/>
              </a:ext>
            </a:extLst>
          </p:cNvPr>
          <p:cNvSpPr/>
          <p:nvPr/>
        </p:nvSpPr>
        <p:spPr>
          <a:xfrm>
            <a:off x="47328" y="332657"/>
            <a:ext cx="121446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Practical Advice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CC863F-8BED-C175-EBF6-E4416417E921}"/>
              </a:ext>
            </a:extLst>
          </p:cNvPr>
          <p:cNvSpPr/>
          <p:nvPr/>
        </p:nvSpPr>
        <p:spPr>
          <a:xfrm>
            <a:off x="335360" y="2852936"/>
            <a:ext cx="11521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2. Be careful with CAO change of mind – cut off scores vary from year to year</a:t>
            </a:r>
            <a:endParaRPr lang="en-AU" sz="3600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637B7C-484D-1F4F-67CA-3B18B124DCBE}"/>
              </a:ext>
            </a:extLst>
          </p:cNvPr>
          <p:cNvSpPr/>
          <p:nvPr/>
        </p:nvSpPr>
        <p:spPr>
          <a:xfrm>
            <a:off x="359024" y="4603774"/>
            <a:ext cx="11521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3. If students miss out on medicine they can try again!</a:t>
            </a:r>
            <a:endParaRPr lang="en-AU" sz="3600" u="sng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63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118A9-9D9D-41B9-B516-024A2B52F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22017"/>
            <a:ext cx="12720736" cy="84800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E58A26-2A9A-419A-BC59-8F72A155C46F}"/>
              </a:ext>
            </a:extLst>
          </p:cNvPr>
          <p:cNvSpPr txBox="1"/>
          <p:nvPr/>
        </p:nvSpPr>
        <p:spPr>
          <a:xfrm>
            <a:off x="3575720" y="2132856"/>
            <a:ext cx="5040560" cy="1107996"/>
          </a:xfrm>
          <a:prstGeom prst="rect">
            <a:avLst/>
          </a:prstGeom>
          <a:ln w="57150">
            <a:solidFill>
              <a:srgbClr val="F2473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66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HPAT</a:t>
            </a:r>
          </a:p>
        </p:txBody>
      </p:sp>
    </p:spTree>
    <p:extLst>
      <p:ext uri="{BB962C8B-B14F-4D97-AF65-F5344CB8AC3E}">
        <p14:creationId xmlns:p14="http://schemas.microsoft.com/office/powerpoint/2010/main" val="3286918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31D5C6-E3DA-4893-AB87-E8942B90C396}"/>
              </a:ext>
            </a:extLst>
          </p:cNvPr>
          <p:cNvSpPr/>
          <p:nvPr/>
        </p:nvSpPr>
        <p:spPr>
          <a:xfrm>
            <a:off x="1736725" y="260648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Who needs to sit the HPAT?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734F5-DAE4-C458-EF65-A6C864C1093D}"/>
              </a:ext>
            </a:extLst>
          </p:cNvPr>
          <p:cNvSpPr/>
          <p:nvPr/>
        </p:nvSpPr>
        <p:spPr>
          <a:xfrm>
            <a:off x="2351584" y="1412776"/>
            <a:ext cx="7848872" cy="4845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AU" altLang="en-US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Anyone applying for undergraduate medicine!</a:t>
            </a:r>
          </a:p>
          <a:p>
            <a:pPr algn="ctr">
              <a:lnSpc>
                <a:spcPct val="150000"/>
              </a:lnSpc>
              <a:defRPr/>
            </a:pPr>
            <a:endParaRPr lang="en-AU" altLang="en-US" b="1" dirty="0">
              <a:latin typeface="Source Sans Pro" panose="020B0503030403020204" pitchFamily="34" charset="0"/>
              <a:ea typeface="ＭＳ Ｐゴシック" panose="020B0600070205080204" pitchFamily="34" charset="-128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University College Dublin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Trinity College Dublin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Royal College of Surgeons in Ireland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University College Cork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University of Galway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University of Limerick</a:t>
            </a:r>
          </a:p>
          <a:p>
            <a:pPr marL="800100" lvl="1" indent="-342900">
              <a:lnSpc>
                <a:spcPct val="150000"/>
              </a:lnSpc>
              <a:buFontTx/>
              <a:buChar char="-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Undergraduate medicine</a:t>
            </a:r>
          </a:p>
          <a:p>
            <a:pPr marL="800100" lvl="1" indent="-342900">
              <a:lnSpc>
                <a:spcPct val="150000"/>
              </a:lnSpc>
              <a:buFontTx/>
              <a:buChar char="-"/>
              <a:defRPr/>
            </a:pPr>
            <a:r>
              <a:rPr lang="en-AU" altLang="en-US" sz="20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MSc Occupational / Speech &amp; Language Therapy</a:t>
            </a:r>
          </a:p>
        </p:txBody>
      </p:sp>
    </p:spTree>
    <p:extLst>
      <p:ext uri="{BB962C8B-B14F-4D97-AF65-F5344CB8AC3E}">
        <p14:creationId xmlns:p14="http://schemas.microsoft.com/office/powerpoint/2010/main" val="235025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6725" y="260648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What is the HPAT?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2351584" y="1749982"/>
            <a:ext cx="7848872" cy="2804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Multiple-choice exam</a:t>
            </a:r>
          </a:p>
          <a:p>
            <a:pPr algn="ctr">
              <a:lnSpc>
                <a:spcPct val="150000"/>
              </a:lnSpc>
              <a:defRPr/>
            </a:pP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Since 2021, conducted </a:t>
            </a:r>
            <a:r>
              <a:rPr lang="en-AU" altLang="en-US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online </a:t>
            </a: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via remote proctoring</a:t>
            </a:r>
          </a:p>
          <a:p>
            <a:pPr algn="ctr">
              <a:lnSpc>
                <a:spcPct val="150000"/>
              </a:lnSpc>
              <a:defRPr/>
            </a:pP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Tests range of personal skills and aptitudes</a:t>
            </a:r>
          </a:p>
          <a:p>
            <a:pPr algn="ctr">
              <a:lnSpc>
                <a:spcPct val="150000"/>
              </a:lnSpc>
              <a:defRPr/>
            </a:pP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Tests ability to </a:t>
            </a:r>
            <a:r>
              <a:rPr lang="en-AU" altLang="en-US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think quickly</a:t>
            </a: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, not ability to recall facts</a:t>
            </a:r>
          </a:p>
          <a:p>
            <a:pPr algn="ctr">
              <a:lnSpc>
                <a:spcPct val="150000"/>
              </a:lnSpc>
              <a:defRPr/>
            </a:pPr>
            <a:r>
              <a:rPr lang="en-AU" altLang="en-US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Designed to test skills that doctors should possess</a:t>
            </a:r>
          </a:p>
        </p:txBody>
      </p:sp>
    </p:spTree>
    <p:extLst>
      <p:ext uri="{BB962C8B-B14F-4D97-AF65-F5344CB8AC3E}">
        <p14:creationId xmlns:p14="http://schemas.microsoft.com/office/powerpoint/2010/main" val="410243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F02B83-E5BA-1547-FB38-860792A67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764" y="476673"/>
            <a:ext cx="5858548" cy="567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71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304052-38C6-4991-8832-E8A6D531FE38}"/>
              </a:ext>
            </a:extLst>
          </p:cNvPr>
          <p:cNvSpPr/>
          <p:nvPr/>
        </p:nvSpPr>
        <p:spPr>
          <a:xfrm>
            <a:off x="-348716" y="286742"/>
            <a:ext cx="128894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Practical Advice For Students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DD987A-BB4C-4F67-8CEC-3B78568A1DFB}"/>
              </a:ext>
            </a:extLst>
          </p:cNvPr>
          <p:cNvSpPr/>
          <p:nvPr/>
        </p:nvSpPr>
        <p:spPr>
          <a:xfrm>
            <a:off x="659395" y="1628800"/>
            <a:ext cx="10873208" cy="3902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150000"/>
              </a:lnSpc>
              <a:buAutoNum type="arabicPeriod"/>
              <a:defRPr/>
            </a:pPr>
            <a:r>
              <a:rPr lang="en-AU" altLang="en-US" sz="2800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Start thinking about the HPAT early</a:t>
            </a:r>
          </a:p>
          <a:p>
            <a:pPr algn="ctr">
              <a:lnSpc>
                <a:spcPct val="150000"/>
              </a:lnSpc>
              <a:defRPr/>
            </a:pPr>
            <a:r>
              <a:rPr lang="en-AU" altLang="en-US" sz="28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Remember: it’s a skills, not knowledge, based test</a:t>
            </a:r>
          </a:p>
          <a:p>
            <a:pPr marL="514350" indent="-514350" algn="ctr">
              <a:lnSpc>
                <a:spcPct val="150000"/>
              </a:lnSpc>
              <a:buAutoNum type="arabicPeriod"/>
              <a:defRPr/>
            </a:pPr>
            <a:endParaRPr lang="en-AU" altLang="en-US" sz="2800" b="1" dirty="0">
              <a:latin typeface="Source Sans Pro" panose="020B0503030403020204" pitchFamily="34" charset="0"/>
              <a:ea typeface="ＭＳ Ｐゴシック" panose="020B0600070205080204" pitchFamily="34" charset="-128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AU" altLang="en-US" sz="2800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2. Schedule in regular practice</a:t>
            </a:r>
            <a:br>
              <a:rPr lang="en-AU" altLang="en-US" sz="2800" b="1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</a:br>
            <a:r>
              <a:rPr lang="en-AU" altLang="en-US" sz="2800" dirty="0">
                <a:latin typeface="Source Sans Pro" panose="020B0503030403020204" pitchFamily="34" charset="0"/>
                <a:ea typeface="ＭＳ Ｐゴシック" panose="020B0600070205080204" pitchFamily="34" charset="-128"/>
              </a:rPr>
              <a:t>Distributed practice is the key to HPAT success</a:t>
            </a:r>
            <a:endParaRPr lang="en-AU" altLang="en-US" sz="2800" b="1" dirty="0">
              <a:latin typeface="Source Sans Pro" panose="020B0503030403020204" pitchFamily="34" charset="0"/>
              <a:ea typeface="ＭＳ Ｐゴシック" panose="020B0600070205080204" pitchFamily="34" charset="-128"/>
            </a:endParaRPr>
          </a:p>
          <a:p>
            <a:pPr marL="514350" indent="-514350" algn="ctr">
              <a:lnSpc>
                <a:spcPct val="150000"/>
              </a:lnSpc>
              <a:buAutoNum type="arabicPeriod"/>
              <a:defRPr/>
            </a:pPr>
            <a:endParaRPr lang="en-AU" altLang="en-US" sz="2800" b="1" dirty="0">
              <a:latin typeface="Source Sans Pro" panose="020B0503030403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595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A6A96-D4F4-4A9B-87F4-683FCCC829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ECE1AA-FC8A-4AEA-8DB5-6491B00070E4}"/>
              </a:ext>
            </a:extLst>
          </p:cNvPr>
          <p:cNvSpPr txBox="1"/>
          <p:nvPr/>
        </p:nvSpPr>
        <p:spPr>
          <a:xfrm>
            <a:off x="2351584" y="3717032"/>
            <a:ext cx="7704856" cy="11685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MedEntry Can Help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7F6ADBC-80F5-2AF2-E222-0463FF5AFB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28047"/>
            <a:ext cx="1194881" cy="50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8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88BFB4C-45F7-EA38-2EFE-B6FF680C91C5}"/>
              </a:ext>
            </a:extLst>
          </p:cNvPr>
          <p:cNvSpPr txBox="1"/>
          <p:nvPr/>
        </p:nvSpPr>
        <p:spPr>
          <a:xfrm>
            <a:off x="-672752" y="1226917"/>
            <a:ext cx="8208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https://www.medentry-hpat.ie/teachers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0E9135-7FAA-10E7-C5EF-E51D68D573F9}"/>
              </a:ext>
            </a:extLst>
          </p:cNvPr>
          <p:cNvSpPr/>
          <p:nvPr/>
        </p:nvSpPr>
        <p:spPr>
          <a:xfrm>
            <a:off x="4655840" y="4581128"/>
            <a:ext cx="93610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59EA9C-650D-1243-5898-8C9439150B8F}"/>
              </a:ext>
            </a:extLst>
          </p:cNvPr>
          <p:cNvSpPr/>
          <p:nvPr/>
        </p:nvSpPr>
        <p:spPr>
          <a:xfrm>
            <a:off x="11064552" y="4625587"/>
            <a:ext cx="93610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E058C8-BC59-DB73-95C2-B39FDAF5440B}"/>
              </a:ext>
            </a:extLst>
          </p:cNvPr>
          <p:cNvSpPr txBox="1">
            <a:spLocks/>
          </p:cNvSpPr>
          <p:nvPr/>
        </p:nvSpPr>
        <p:spPr>
          <a:xfrm>
            <a:off x="576528" y="593367"/>
            <a:ext cx="10272000" cy="763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b="1" kern="1200" cap="none" spc="-100" baseline="0">
                <a:ln>
                  <a:noFill/>
                </a:ln>
                <a:solidFill>
                  <a:srgbClr val="F2473A"/>
                </a:solidFill>
                <a:effectLst/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/>
              <a:t>Free Getting into Medicine Help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B9AAA-867D-FCB9-F41E-73DC4CE1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93" y="2452354"/>
            <a:ext cx="2472783" cy="3277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67D55-2299-B0B5-4A1C-47D4B51EF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444" y="2532245"/>
            <a:ext cx="4831127" cy="31971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AD7FA2-DA43-4413-6D56-B6F92245A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0139" y="3068960"/>
            <a:ext cx="3996689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76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AEB405-3CC8-4A96-820A-3EA431BCE1DD}"/>
              </a:ext>
            </a:extLst>
          </p:cNvPr>
          <p:cNvSpPr/>
          <p:nvPr/>
        </p:nvSpPr>
        <p:spPr>
          <a:xfrm>
            <a:off x="-34622" y="15178"/>
            <a:ext cx="7786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Online Learning Platform</a:t>
            </a:r>
          </a:p>
        </p:txBody>
      </p:sp>
      <p:pic>
        <p:nvPicPr>
          <p:cNvPr id="1032" name="Picture 8" descr="Skills Trainer">
            <a:extLst>
              <a:ext uri="{FF2B5EF4-FFF2-40B4-BE49-F238E27FC236}">
                <a16:creationId xmlns:a16="http://schemas.microsoft.com/office/drawing/2014/main" id="{EEA77224-9B8F-D9A0-CAC0-1D22F8C70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4304527"/>
            <a:ext cx="2532577" cy="1899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Detailed Analytics">
            <a:extLst>
              <a:ext uri="{FF2B5EF4-FFF2-40B4-BE49-F238E27FC236}">
                <a16:creationId xmlns:a16="http://schemas.microsoft.com/office/drawing/2014/main" id="{14765001-96C2-4740-B1C1-1F792E462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2" b="91543"/>
          <a:stretch/>
        </p:blipFill>
        <p:spPr bwMode="auto">
          <a:xfrm>
            <a:off x="3071664" y="4301481"/>
            <a:ext cx="833737" cy="2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65AD9-1DE9-E27C-66BB-353BAC06C339}"/>
              </a:ext>
            </a:extLst>
          </p:cNvPr>
          <p:cNvGrpSpPr/>
          <p:nvPr/>
        </p:nvGrpSpPr>
        <p:grpSpPr>
          <a:xfrm>
            <a:off x="419032" y="899497"/>
            <a:ext cx="5172912" cy="5632793"/>
            <a:chOff x="224998" y="1203937"/>
            <a:chExt cx="4792665" cy="505900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98AA0EE-2C3E-A21B-5B53-2A87741CA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998" y="1222381"/>
              <a:ext cx="4792665" cy="50405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 descr="Detailed Analytics">
              <a:extLst>
                <a:ext uri="{FF2B5EF4-FFF2-40B4-BE49-F238E27FC236}">
                  <a16:creationId xmlns:a16="http://schemas.microsoft.com/office/drawing/2014/main" id="{BE32A5D3-5841-B3DC-8468-0B850982B0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532" r="3885" b="93202"/>
            <a:stretch/>
          </p:blipFill>
          <p:spPr bwMode="auto">
            <a:xfrm>
              <a:off x="4223791" y="1203937"/>
              <a:ext cx="793871" cy="1875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192060F-80B7-BCF4-29F1-D0047F629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846175"/>
            <a:ext cx="5591944" cy="30840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163438-78C9-555D-0E48-E410A63B6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0118" y="4328210"/>
            <a:ext cx="2667334" cy="18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79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056E8-C10A-8B94-C286-DEE67945D91C}"/>
              </a:ext>
            </a:extLst>
          </p:cNvPr>
          <p:cNvSpPr/>
          <p:nvPr/>
        </p:nvSpPr>
        <p:spPr>
          <a:xfrm>
            <a:off x="-1" y="116632"/>
            <a:ext cx="98029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Learning on the Go: Mobile App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AD132-943A-0803-F66C-902248244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1196752"/>
            <a:ext cx="7883441" cy="504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35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F22C94-4BF5-45A1-B18C-5D3FF4737D0F}"/>
              </a:ext>
            </a:extLst>
          </p:cNvPr>
          <p:cNvSpPr/>
          <p:nvPr/>
        </p:nvSpPr>
        <p:spPr>
          <a:xfrm>
            <a:off x="1736725" y="260648"/>
            <a:ext cx="871855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F2473A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Live teaching</a:t>
            </a:r>
          </a:p>
        </p:txBody>
      </p:sp>
      <p:pic>
        <p:nvPicPr>
          <p:cNvPr id="5" name="Picture 4" descr="A picture containing person, outdoor, sitting&#10;&#10;Description automatically generated">
            <a:extLst>
              <a:ext uri="{FF2B5EF4-FFF2-40B4-BE49-F238E27FC236}">
                <a16:creationId xmlns:a16="http://schemas.microsoft.com/office/drawing/2014/main" id="{961EBDD4-7880-4594-16FD-46B19CCBA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331357"/>
            <a:ext cx="3222104" cy="48331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1B3526-C786-AC07-3DE1-72FA58D51A35}"/>
              </a:ext>
            </a:extLst>
          </p:cNvPr>
          <p:cNvSpPr/>
          <p:nvPr/>
        </p:nvSpPr>
        <p:spPr>
          <a:xfrm>
            <a:off x="5087888" y="2470662"/>
            <a:ext cx="871855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cs typeface="Arial" panose="020B0604020202020204" pitchFamily="34" charset="0"/>
              </a:rPr>
              <a:t>2 day workshops with Dr Ann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cs typeface="Arial" panose="020B0604020202020204" pitchFamily="34" charset="0"/>
              </a:rPr>
              <a:t>Weekly grinds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Source Sans Pro" panose="020B0503030403020204" pitchFamily="34" charset="0"/>
                <a:cs typeface="Arial" panose="020B0604020202020204" pitchFamily="34" charset="0"/>
              </a:rPr>
              <a:t>Personal tutoring</a:t>
            </a:r>
          </a:p>
          <a:p>
            <a:pPr algn="ctr">
              <a:defRPr/>
            </a:pPr>
            <a:endParaRPr lang="en-US" sz="4000" b="1" dirty="0">
              <a:solidFill>
                <a:srgbClr val="F2473A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62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B08CBDB-4814-44C7-BEA9-CC8380F2C6C3}"/>
              </a:ext>
            </a:extLst>
          </p:cNvPr>
          <p:cNvSpPr/>
          <p:nvPr/>
        </p:nvSpPr>
        <p:spPr>
          <a:xfrm>
            <a:off x="5980406" y="260648"/>
            <a:ext cx="4940130" cy="3219485"/>
          </a:xfrm>
          <a:prstGeom prst="cloudCallout">
            <a:avLst>
              <a:gd name="adj1" fmla="val -77178"/>
              <a:gd name="adj2" fmla="val 54331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BD8B38-54EE-489A-A169-53154B7F2299}"/>
              </a:ext>
            </a:extLst>
          </p:cNvPr>
          <p:cNvSpPr/>
          <p:nvPr/>
        </p:nvSpPr>
        <p:spPr>
          <a:xfrm>
            <a:off x="6844947" y="1340768"/>
            <a:ext cx="32110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0A68A-A18B-460F-826E-76F3EAB451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64" b="98423" l="29693" r="71737">
                        <a14:foregroundMark x1="50566" y1="93732" x2="59169" y2="94460"/>
                        <a14:foregroundMark x1="59169" y1="94460" x2="57848" y2="79943"/>
                        <a14:foregroundMark x1="57848" y1="79943" x2="50108" y2="47675"/>
                        <a14:foregroundMark x1="50108" y1="47675" x2="53182" y2="38091"/>
                        <a14:foregroundMark x1="53182" y1="38091" x2="51106" y2="7764"/>
                        <a14:foregroundMark x1="47950" y1="98423" x2="60167" y2="96078"/>
                        <a14:foregroundMark x1="55798" y1="47473" x2="50917" y2="52689"/>
                        <a14:foregroundMark x1="50917" y1="52689" x2="44984" y2="49373"/>
                        <a14:foregroundMark x1="44984" y1="49373" x2="44121" y2="46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458" r="23003"/>
          <a:stretch/>
        </p:blipFill>
        <p:spPr>
          <a:xfrm>
            <a:off x="1415480" y="1555878"/>
            <a:ext cx="4176464" cy="530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4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Entry New">
  <a:themeElements>
    <a:clrScheme name="Custom 484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2473A"/>
      </a:accent1>
      <a:accent2>
        <a:srgbClr val="262626"/>
      </a:accent2>
      <a:accent3>
        <a:srgbClr val="595959"/>
      </a:accent3>
      <a:accent4>
        <a:srgbClr val="F2473A"/>
      </a:accent4>
      <a:accent5>
        <a:srgbClr val="262626"/>
      </a:accent5>
      <a:accent6>
        <a:srgbClr val="595959"/>
      </a:accent6>
      <a:hlink>
        <a:srgbClr val="6B9F25"/>
      </a:hlink>
      <a:folHlink>
        <a:srgbClr val="B26B02"/>
      </a:folHlink>
    </a:clrScheme>
    <a:fontScheme name="Custom 339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658CB04345D744812BDC529AC704D4" ma:contentTypeVersion="0" ma:contentTypeDescription="Create a new document." ma:contentTypeScope="" ma:versionID="8e701d3a21df9764202cb5b1e84f1530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E95F65-F048-43E0-A789-30E8CAA3C6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350DEC-83C3-4CB9-9C7C-BD84F7C2CEE0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00BD7359-0378-4493-8557-FD693B74FF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631E6CB7-797E-4178-8B99-0A11B72A1DD9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MedEntry New</Template>
  <TotalTime>0</TotalTime>
  <Words>743</Words>
  <Application>Microsoft Office PowerPoint</Application>
  <PresentationFormat>Widescreen</PresentationFormat>
  <Paragraphs>225</Paragraphs>
  <Slides>30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  <vt:variant>
        <vt:lpstr>Custom Shows</vt:lpstr>
      </vt:variant>
      <vt:variant>
        <vt:i4>2</vt:i4>
      </vt:variant>
    </vt:vector>
  </HeadingPairs>
  <TitlesOfParts>
    <vt:vector size="39" baseType="lpstr">
      <vt:lpstr>Arial</vt:lpstr>
      <vt:lpstr>Times New Roman</vt:lpstr>
      <vt:lpstr>Source Sans Pro</vt:lpstr>
      <vt:lpstr>Wingdings</vt:lpstr>
      <vt:lpstr>Abadi</vt:lpstr>
      <vt:lpstr>Open Sans</vt:lpstr>
      <vt:lpstr>MedEntry New</vt:lpstr>
      <vt:lpstr>Medical Entry &amp; HPAT</vt:lpstr>
      <vt:lpstr>PowerPoint Presentation</vt:lpstr>
      <vt:lpstr>PowerPoint Presentation</vt:lpstr>
      <vt:lpstr>Plan for this webinar</vt:lpstr>
      <vt:lpstr>PowerPoint Presentation</vt:lpstr>
      <vt:lpstr>Advantages of Medicine</vt:lpstr>
      <vt:lpstr>Disadvantages of Medicine</vt:lpstr>
      <vt:lpstr>Specialties</vt:lpstr>
      <vt:lpstr>PowerPoint Presentation</vt:lpstr>
      <vt:lpstr>PowerPoint Presentation</vt:lpstr>
      <vt:lpstr>From Doctor’s Perspective</vt:lpstr>
      <vt:lpstr>PowerPoint Presentation</vt:lpstr>
      <vt:lpstr>Medical Entry Requirements</vt:lpstr>
      <vt:lpstr>PowerPoint Presentation</vt:lpstr>
      <vt:lpstr>PowerPoint Presentation</vt:lpstr>
      <vt:lpstr>PowerPoint Presentation</vt:lpstr>
      <vt:lpstr>Timeline</vt:lpstr>
      <vt:lpstr>Pathways  into Medicine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</vt:lpstr>
      <vt:lpstr>Main Intro UCAT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2026-09-10T12:43:31Z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ObjectUpdateEventProcessedVersion">
    <vt:lpwstr>3.0</vt:lpwstr>
  </property>
  <property fmtid="{D5CDD505-2E9C-101B-9397-08002B2CF9AE}" pid="3" name="AutoVersionDisabled">
    <vt:lpwstr>0</vt:lpwstr>
  </property>
  <property fmtid="{D5CDD505-2E9C-101B-9397-08002B2CF9AE}" pid="4" name="ItemType">
    <vt:lpwstr>1</vt:lpwstr>
  </property>
  <property fmtid="{D5CDD505-2E9C-101B-9397-08002B2CF9AE}" pid="5" name="Order">
    <vt:lpwstr/>
  </property>
  <property fmtid="{D5CDD505-2E9C-101B-9397-08002B2CF9AE}" pid="6" name="MetaInfo">
    <vt:lpwstr/>
  </property>
  <property fmtid="{D5CDD505-2E9C-101B-9397-08002B2CF9AE}" pid="7" name="Description">
    <vt:lpwstr/>
  </property>
</Properties>
</file>